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6"/>
  </p:notesMasterIdLst>
  <p:sldIdLst>
    <p:sldId id="461" r:id="rId2"/>
    <p:sldId id="299" r:id="rId3"/>
    <p:sldId id="627" r:id="rId4"/>
    <p:sldId id="300" r:id="rId5"/>
    <p:sldId id="385" r:id="rId6"/>
    <p:sldId id="386" r:id="rId7"/>
    <p:sldId id="387" r:id="rId8"/>
    <p:sldId id="388" r:id="rId9"/>
    <p:sldId id="389" r:id="rId10"/>
    <p:sldId id="390" r:id="rId11"/>
    <p:sldId id="367" r:id="rId12"/>
    <p:sldId id="369" r:id="rId13"/>
    <p:sldId id="308" r:id="rId14"/>
    <p:sldId id="309" r:id="rId15"/>
    <p:sldId id="391" r:id="rId16"/>
    <p:sldId id="382" r:id="rId17"/>
    <p:sldId id="383" r:id="rId18"/>
    <p:sldId id="370" r:id="rId19"/>
    <p:sldId id="494" r:id="rId20"/>
    <p:sldId id="593" r:id="rId21"/>
    <p:sldId id="610" r:id="rId22"/>
    <p:sldId id="594" r:id="rId23"/>
    <p:sldId id="595" r:id="rId24"/>
    <p:sldId id="596" r:id="rId25"/>
    <p:sldId id="611" r:id="rId26"/>
    <p:sldId id="597" r:id="rId27"/>
    <p:sldId id="598" r:id="rId28"/>
    <p:sldId id="599" r:id="rId29"/>
    <p:sldId id="600" r:id="rId30"/>
    <p:sldId id="601" r:id="rId31"/>
    <p:sldId id="602" r:id="rId32"/>
    <p:sldId id="603" r:id="rId33"/>
    <p:sldId id="604" r:id="rId34"/>
    <p:sldId id="605" r:id="rId35"/>
    <p:sldId id="606" r:id="rId36"/>
    <p:sldId id="331" r:id="rId37"/>
    <p:sldId id="608" r:id="rId38"/>
    <p:sldId id="609" r:id="rId39"/>
    <p:sldId id="612" r:id="rId40"/>
    <p:sldId id="613" r:id="rId41"/>
    <p:sldId id="614" r:id="rId42"/>
    <p:sldId id="615" r:id="rId43"/>
    <p:sldId id="616" r:id="rId44"/>
    <p:sldId id="617" r:id="rId45"/>
    <p:sldId id="618" r:id="rId46"/>
    <p:sldId id="619" r:id="rId47"/>
    <p:sldId id="620" r:id="rId48"/>
    <p:sldId id="621" r:id="rId49"/>
    <p:sldId id="626" r:id="rId50"/>
    <p:sldId id="622" r:id="rId51"/>
    <p:sldId id="623" r:id="rId52"/>
    <p:sldId id="624" r:id="rId53"/>
    <p:sldId id="625" r:id="rId54"/>
    <p:sldId id="511" r:id="rId5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9">
          <p15:clr>
            <a:srgbClr val="A4A3A4"/>
          </p15:clr>
        </p15:guide>
        <p15:guide id="2" pos="35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5050"/>
    <a:srgbClr val="EE9B99"/>
    <a:srgbClr val="EBA627"/>
    <a:srgbClr val="592E0A"/>
    <a:srgbClr val="9A3354"/>
    <a:srgbClr val="8F636E"/>
    <a:srgbClr val="4A2C48"/>
    <a:srgbClr val="7DFFA8"/>
    <a:srgbClr val="1D5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92" autoAdjust="0"/>
    <p:restoredTop sz="92956" autoAdjust="0"/>
  </p:normalViewPr>
  <p:slideViewPr>
    <p:cSldViewPr snapToGrid="0" snapToObjects="1">
      <p:cViewPr varScale="1">
        <p:scale>
          <a:sx n="105" d="100"/>
          <a:sy n="105" d="100"/>
        </p:scale>
        <p:origin x="2000" y="176"/>
      </p:cViewPr>
      <p:guideLst>
        <p:guide orient="horz" pos="2329"/>
        <p:guide pos="35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6" Type="http://schemas.openxmlformats.org/officeDocument/2006/relationships/image" Target="../media/image2.emf"/><Relationship Id="rId5" Type="http://schemas.openxmlformats.org/officeDocument/2006/relationships/image" Target="../media/image20.emf"/><Relationship Id="rId4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2.emf"/><Relationship Id="rId3" Type="http://schemas.openxmlformats.org/officeDocument/2006/relationships/image" Target="../media/image10.emf"/><Relationship Id="rId7" Type="http://schemas.openxmlformats.org/officeDocument/2006/relationships/image" Target="../media/image4.emf"/><Relationship Id="rId12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image" Target="../media/image26.emf"/><Relationship Id="rId6" Type="http://schemas.openxmlformats.org/officeDocument/2006/relationships/image" Target="../media/image13.emf"/><Relationship Id="rId11" Type="http://schemas.openxmlformats.org/officeDocument/2006/relationships/image" Target="../media/image8.emf"/><Relationship Id="rId5" Type="http://schemas.openxmlformats.org/officeDocument/2006/relationships/image" Target="../media/image12.emf"/><Relationship Id="rId10" Type="http://schemas.openxmlformats.org/officeDocument/2006/relationships/image" Target="../media/image7.emf"/><Relationship Id="rId4" Type="http://schemas.openxmlformats.org/officeDocument/2006/relationships/image" Target="../media/image11.emf"/><Relationship Id="rId9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5" Type="http://schemas.openxmlformats.org/officeDocument/2006/relationships/image" Target="../media/image20.emf"/><Relationship Id="rId4" Type="http://schemas.openxmlformats.org/officeDocument/2006/relationships/image" Target="../media/image17.e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0.emf"/><Relationship Id="rId7" Type="http://schemas.openxmlformats.org/officeDocument/2006/relationships/image" Target="../media/image4.emf"/><Relationship Id="rId12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image" Target="../media/image30.emf"/><Relationship Id="rId6" Type="http://schemas.openxmlformats.org/officeDocument/2006/relationships/image" Target="../media/image13.emf"/><Relationship Id="rId11" Type="http://schemas.openxmlformats.org/officeDocument/2006/relationships/image" Target="../media/image8.emf"/><Relationship Id="rId5" Type="http://schemas.openxmlformats.org/officeDocument/2006/relationships/image" Target="../media/image12.emf"/><Relationship Id="rId10" Type="http://schemas.openxmlformats.org/officeDocument/2006/relationships/image" Target="../media/image7.emf"/><Relationship Id="rId4" Type="http://schemas.openxmlformats.org/officeDocument/2006/relationships/image" Target="../media/image11.emf"/><Relationship Id="rId9" Type="http://schemas.openxmlformats.org/officeDocument/2006/relationships/image" Target="../media/image6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9.emf"/><Relationship Id="rId1" Type="http://schemas.openxmlformats.org/officeDocument/2006/relationships/image" Target="../media/image31.emf"/><Relationship Id="rId4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12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image" Target="../media/image32.emf"/><Relationship Id="rId6" Type="http://schemas.openxmlformats.org/officeDocument/2006/relationships/image" Target="../media/image13.emf"/><Relationship Id="rId11" Type="http://schemas.openxmlformats.org/officeDocument/2006/relationships/image" Target="../media/image7.emf"/><Relationship Id="rId5" Type="http://schemas.openxmlformats.org/officeDocument/2006/relationships/image" Target="../media/image12.emf"/><Relationship Id="rId10" Type="http://schemas.openxmlformats.org/officeDocument/2006/relationships/image" Target="../media/image6.emf"/><Relationship Id="rId4" Type="http://schemas.openxmlformats.org/officeDocument/2006/relationships/image" Target="../media/image11.emf"/><Relationship Id="rId9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5" Type="http://schemas.openxmlformats.org/officeDocument/2006/relationships/image" Target="../media/image20.emf"/><Relationship Id="rId4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12" Type="http://schemas.openxmlformats.org/officeDocument/2006/relationships/image" Target="../media/image15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8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6" Type="http://schemas.openxmlformats.org/officeDocument/2006/relationships/image" Target="../media/image14.emf"/><Relationship Id="rId11" Type="http://schemas.openxmlformats.org/officeDocument/2006/relationships/image" Target="../media/image7.emf"/><Relationship Id="rId5" Type="http://schemas.openxmlformats.org/officeDocument/2006/relationships/image" Target="../media/image13.emf"/><Relationship Id="rId10" Type="http://schemas.openxmlformats.org/officeDocument/2006/relationships/image" Target="../media/image6.emf"/><Relationship Id="rId4" Type="http://schemas.openxmlformats.org/officeDocument/2006/relationships/image" Target="../media/image12.emf"/><Relationship Id="rId9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11.emf"/><Relationship Id="rId7" Type="http://schemas.openxmlformats.org/officeDocument/2006/relationships/image" Target="../media/image17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6" Type="http://schemas.openxmlformats.org/officeDocument/2006/relationships/image" Target="../media/image16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9.emf"/><Relationship Id="rId7" Type="http://schemas.openxmlformats.org/officeDocument/2006/relationships/image" Target="../media/image6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10.emf"/><Relationship Id="rId9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4.emf"/><Relationship Id="rId1" Type="http://schemas.openxmlformats.org/officeDocument/2006/relationships/image" Target="../media/image9.emf"/><Relationship Id="rId4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7.emf"/><Relationship Id="rId3" Type="http://schemas.openxmlformats.org/officeDocument/2006/relationships/image" Target="../media/image20.emf"/><Relationship Id="rId7" Type="http://schemas.openxmlformats.org/officeDocument/2006/relationships/image" Target="../media/image12.emf"/><Relationship Id="rId12" Type="http://schemas.openxmlformats.org/officeDocument/2006/relationships/image" Target="../media/image6.emf"/><Relationship Id="rId2" Type="http://schemas.openxmlformats.org/officeDocument/2006/relationships/image" Target="../media/image21.emf"/><Relationship Id="rId1" Type="http://schemas.openxmlformats.org/officeDocument/2006/relationships/image" Target="../media/image17.emf"/><Relationship Id="rId6" Type="http://schemas.openxmlformats.org/officeDocument/2006/relationships/image" Target="../media/image11.emf"/><Relationship Id="rId11" Type="http://schemas.openxmlformats.org/officeDocument/2006/relationships/image" Target="../media/image5.emf"/><Relationship Id="rId5" Type="http://schemas.openxmlformats.org/officeDocument/2006/relationships/image" Target="../media/image10.emf"/><Relationship Id="rId10" Type="http://schemas.openxmlformats.org/officeDocument/2006/relationships/image" Target="../media/image4.emf"/><Relationship Id="rId4" Type="http://schemas.openxmlformats.org/officeDocument/2006/relationships/image" Target="../media/image9.emf"/><Relationship Id="rId9" Type="http://schemas.openxmlformats.org/officeDocument/2006/relationships/image" Target="../media/image14.emf"/><Relationship Id="rId14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10.emf"/><Relationship Id="rId7" Type="http://schemas.openxmlformats.org/officeDocument/2006/relationships/image" Target="../media/image6.emf"/><Relationship Id="rId2" Type="http://schemas.openxmlformats.org/officeDocument/2006/relationships/image" Target="../media/image9.emf"/><Relationship Id="rId1" Type="http://schemas.openxmlformats.org/officeDocument/2006/relationships/image" Target="../media/image22.emf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14.emf"/><Relationship Id="rId9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F2A68-E745-2A46-B43C-EBD98E32C9CB}" type="datetimeFigureOut">
              <a:rPr lang="es-ES_tradnl" smtClean="0"/>
              <a:pPr/>
              <a:t>9/5/24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BC055-1307-2146-A7EF-93ED8F33A693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7731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9C3911-5EFA-B84B-99D5-C2670429C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19A8BE9-C682-3F49-BC84-8FDBB0FC5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2418B4-5910-1B40-B590-1600CE756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AC91-4537-AD49-9790-344550E063CE}" type="datetime1">
              <a:rPr lang="es-AR" smtClean="0"/>
              <a:t>9/5/24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87C1A1-4EF6-C64C-8643-F68D59C84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8155F0-B318-834E-AADD-AFB76481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26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B36AB-6276-454F-931F-D9F3AF49F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AA5DFA6-819A-BF45-A407-35DBA1CE66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306D3D-A62E-0F48-953A-7BA4215C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5CDE0-BE9E-A540-A124-3EA83548A194}" type="datetime1">
              <a:rPr lang="es-AR" smtClean="0"/>
              <a:t>9/5/24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10396D-6441-514F-A6E2-FF9A1BAA8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A39D37-848C-0942-8B07-1EF8749B5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244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7E9B2B5-24F9-704F-BFD5-96ED1D2FC6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CD60F80-DF7E-C142-B023-CB947CF2F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9B0410-AD99-5642-BA30-D39D2568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711-0A73-F34C-B98F-5BC71A2A8923}" type="datetime1">
              <a:rPr lang="es-AR" smtClean="0"/>
              <a:t>9/5/24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CE9AB0-F11A-5A4B-B908-60576EB12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FDC80C-6DE9-A542-9B09-86BF8E4E0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39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8F58CE-EE9B-4D44-92AE-A2E5F7429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A557E6-8DAE-5746-85AB-AB0B933F56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01F18-9CA7-154D-9296-E9E3C927D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500D-7492-F846-8480-BD0626ABBA72}" type="datetime1">
              <a:rPr lang="es-AR" smtClean="0"/>
              <a:t>9/5/24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14914C-FEEA-6B44-A5B8-6C0214B84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99CD20-90CA-E244-8BBF-A88039DA4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5071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1DE576-DD9D-A540-ABCC-89C9CF0C8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4E7043-9985-6F49-9723-A5DA9EA56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285825-C1CC-6B4A-8429-2185DEDC0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E814C-CA83-6D42-8BC4-D821BDFAEACD}" type="datetime1">
              <a:rPr lang="es-AR" smtClean="0"/>
              <a:t>9/5/24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B22242-F2E0-CA4F-AC75-81BA64D35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49FF8C-4D0C-7B41-B0C6-F2501808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383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E69380-4F77-734B-A5B4-F1C8AF602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A1F93F-8F03-0A4C-96C0-F7F79DA853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D40B40C-2365-FF47-B8FB-1941021F4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71EBDB-553D-E349-913C-870B9E899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F522-6111-9A4A-B480-1968F9AF776A}" type="datetime1">
              <a:rPr lang="es-AR" smtClean="0"/>
              <a:t>9/5/24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EB04F16-E1CE-8949-ADA3-A7297DC24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EC3F93D-310A-1C40-8189-AB08044E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3582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B089A0-3DC7-EF4E-9F46-F9A6B08A0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0100BA2-E243-0B47-B787-439E6EB45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405C1F-8184-F14D-8CEB-E20D5875F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4B56C86-2170-FA4A-B320-A6775ABC0C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332DE29-076D-EB48-BDF0-B4DA0F5B76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47757FB-97E7-FA48-A3A8-90D6E744E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DCBA-46BB-864F-885E-99DFB892884E}" type="datetime1">
              <a:rPr lang="es-AR" smtClean="0"/>
              <a:t>9/5/24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540A403-D48E-7646-B66D-BAF5F5490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D267F7C-9677-B744-8434-8212528C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1863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40756E-CE98-E24B-BC0A-F93658B51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B379FE1-9B62-E54C-BC50-13C764514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D4DDF-EA0A-9341-8EA5-A668B6688738}" type="datetime1">
              <a:rPr lang="es-AR" smtClean="0"/>
              <a:t>9/5/24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DD8F0C5-A995-9348-97CD-F051CAC97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9788EEA-BF05-7947-B230-87A75B47E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908239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0589371-83E9-1046-9F2A-CF9BFEF7C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E32-A9E0-9B43-8FB1-D5217D529A8C}" type="datetime1">
              <a:rPr lang="es-AR" smtClean="0"/>
              <a:t>9/5/24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265D8CA-2B43-0540-9EE5-4BAF89935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2DC68BF-B598-EB4F-97AB-76C8BAD2B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322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ABDF34-81BE-1444-81FF-33CC59146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99E3E-70F2-6445-AE6E-DF86E97BC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BADFBB5-2C59-FC41-AF37-4F58E00AD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1D1971-5FF7-4F44-9D18-914F642B9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5A177-2F73-F940-8E22-A27DFC229C39}" type="datetime1">
              <a:rPr lang="es-AR" smtClean="0"/>
              <a:t>9/5/24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4A0AC2-83E3-2640-81A4-B4698EEF9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7611EF-6C1B-D248-85DB-9018A9788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7291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1E5930-28E1-6542-A380-C29EB9347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5C7ECDA-1A5E-3241-86DC-1E1BD6FCCF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9C3C6C7-BF96-A247-80D4-3A02ADF24D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471C41-147E-D346-BB67-BA1CEC8A4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87F51-FC84-4F43-9B92-07B7D0427F6D}" type="datetime1">
              <a:rPr lang="es-AR" smtClean="0"/>
              <a:t>9/5/24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1E2C351-EEA4-5B48-925A-7741E3695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D65B90-B8FC-DD4E-80D2-7DBBEF34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73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CE9CA77-48D6-9243-AC24-FBA134A2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CF0C8D-3905-D84E-981F-93D49F50A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9F2F3B-303B-A14F-A68E-05A9F4C879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D4DDF-EA0A-9341-8EA5-A668B6688738}" type="datetime1">
              <a:rPr lang="es-AR" smtClean="0"/>
              <a:t>9/5/24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4CF3F6-634A-804C-8A8E-0FAC0BE06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DCB973-1B58-6C48-93F4-739201937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2906-4C83-154F-880D-22C87AF00BD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4842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75.bin"/><Relationship Id="rId18" Type="http://schemas.openxmlformats.org/officeDocument/2006/relationships/oleObject" Target="../embeddings/oleObject78.bin"/><Relationship Id="rId26" Type="http://schemas.openxmlformats.org/officeDocument/2006/relationships/oleObject" Target="../embeddings/oleObject84.bin"/><Relationship Id="rId21" Type="http://schemas.openxmlformats.org/officeDocument/2006/relationships/oleObject" Target="../embeddings/oleObject80.bin"/><Relationship Id="rId34" Type="http://schemas.openxmlformats.org/officeDocument/2006/relationships/image" Target="../media/image7.emf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10.emf"/><Relationship Id="rId17" Type="http://schemas.openxmlformats.org/officeDocument/2006/relationships/oleObject" Target="../embeddings/oleObject77.bin"/><Relationship Id="rId25" Type="http://schemas.openxmlformats.org/officeDocument/2006/relationships/oleObject" Target="../embeddings/oleObject83.bin"/><Relationship Id="rId33" Type="http://schemas.openxmlformats.org/officeDocument/2006/relationships/oleObject" Target="../embeddings/oleObject88.bin"/><Relationship Id="rId38" Type="http://schemas.openxmlformats.org/officeDocument/2006/relationships/oleObject" Target="../embeddings/oleObject9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emf"/><Relationship Id="rId20" Type="http://schemas.openxmlformats.org/officeDocument/2006/relationships/image" Target="../media/image13.emf"/><Relationship Id="rId29" Type="http://schemas.openxmlformats.org/officeDocument/2006/relationships/oleObject" Target="../embeddings/oleObject86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74.bin"/><Relationship Id="rId24" Type="http://schemas.openxmlformats.org/officeDocument/2006/relationships/image" Target="../media/image14.emf"/><Relationship Id="rId32" Type="http://schemas.openxmlformats.org/officeDocument/2006/relationships/image" Target="../media/image6.emf"/><Relationship Id="rId37" Type="http://schemas.openxmlformats.org/officeDocument/2006/relationships/oleObject" Target="../embeddings/oleObject90.bin"/><Relationship Id="rId5" Type="http://schemas.openxmlformats.org/officeDocument/2006/relationships/oleObject" Target="../embeddings/oleObject71.bin"/><Relationship Id="rId15" Type="http://schemas.openxmlformats.org/officeDocument/2006/relationships/oleObject" Target="../embeddings/oleObject76.bin"/><Relationship Id="rId23" Type="http://schemas.openxmlformats.org/officeDocument/2006/relationships/oleObject" Target="../embeddings/oleObject82.bin"/><Relationship Id="rId28" Type="http://schemas.openxmlformats.org/officeDocument/2006/relationships/oleObject" Target="../embeddings/oleObject85.bin"/><Relationship Id="rId36" Type="http://schemas.openxmlformats.org/officeDocument/2006/relationships/image" Target="../media/image8.emf"/><Relationship Id="rId10" Type="http://schemas.openxmlformats.org/officeDocument/2006/relationships/image" Target="../media/image9.emf"/><Relationship Id="rId19" Type="http://schemas.openxmlformats.org/officeDocument/2006/relationships/oleObject" Target="../embeddings/oleObject79.bin"/><Relationship Id="rId31" Type="http://schemas.openxmlformats.org/officeDocument/2006/relationships/oleObject" Target="../embeddings/oleObject87.bin"/><Relationship Id="rId4" Type="http://schemas.openxmlformats.org/officeDocument/2006/relationships/image" Target="../media/image17.emf"/><Relationship Id="rId9" Type="http://schemas.openxmlformats.org/officeDocument/2006/relationships/oleObject" Target="../embeddings/oleObject73.bin"/><Relationship Id="rId14" Type="http://schemas.openxmlformats.org/officeDocument/2006/relationships/image" Target="../media/image11.emf"/><Relationship Id="rId22" Type="http://schemas.openxmlformats.org/officeDocument/2006/relationships/oleObject" Target="../embeddings/oleObject81.bin"/><Relationship Id="rId27" Type="http://schemas.openxmlformats.org/officeDocument/2006/relationships/image" Target="../media/image4.emf"/><Relationship Id="rId30" Type="http://schemas.openxmlformats.org/officeDocument/2006/relationships/image" Target="../media/image5.emf"/><Relationship Id="rId35" Type="http://schemas.openxmlformats.org/officeDocument/2006/relationships/oleObject" Target="../embeddings/oleObject89.bin"/><Relationship Id="rId8" Type="http://schemas.openxmlformats.org/officeDocument/2006/relationships/image" Target="../media/image20.emf"/><Relationship Id="rId3" Type="http://schemas.openxmlformats.org/officeDocument/2006/relationships/oleObject" Target="../embeddings/oleObject7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4.emf"/><Relationship Id="rId18" Type="http://schemas.openxmlformats.org/officeDocument/2006/relationships/image" Target="../media/image6.emf"/><Relationship Id="rId3" Type="http://schemas.openxmlformats.org/officeDocument/2006/relationships/oleObject" Target="../embeddings/oleObject92.bin"/><Relationship Id="rId21" Type="http://schemas.openxmlformats.org/officeDocument/2006/relationships/oleObject" Target="../embeddings/oleObject102.bin"/><Relationship Id="rId7" Type="http://schemas.openxmlformats.org/officeDocument/2006/relationships/oleObject" Target="../embeddings/oleObject94.bin"/><Relationship Id="rId12" Type="http://schemas.openxmlformats.org/officeDocument/2006/relationships/oleObject" Target="../embeddings/oleObject97.bin"/><Relationship Id="rId17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emf"/><Relationship Id="rId20" Type="http://schemas.openxmlformats.org/officeDocument/2006/relationships/image" Target="../media/image7.e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96.bin"/><Relationship Id="rId24" Type="http://schemas.openxmlformats.org/officeDocument/2006/relationships/oleObject" Target="../embeddings/oleObject104.bin"/><Relationship Id="rId5" Type="http://schemas.openxmlformats.org/officeDocument/2006/relationships/oleObject" Target="../embeddings/oleObject93.bin"/><Relationship Id="rId15" Type="http://schemas.openxmlformats.org/officeDocument/2006/relationships/oleObject" Target="../embeddings/oleObject99.bin"/><Relationship Id="rId23" Type="http://schemas.openxmlformats.org/officeDocument/2006/relationships/oleObject" Target="../embeddings/oleObject103.bin"/><Relationship Id="rId10" Type="http://schemas.openxmlformats.org/officeDocument/2006/relationships/image" Target="../media/image14.emf"/><Relationship Id="rId19" Type="http://schemas.openxmlformats.org/officeDocument/2006/relationships/oleObject" Target="../embeddings/oleObject101.bin"/><Relationship Id="rId4" Type="http://schemas.openxmlformats.org/officeDocument/2006/relationships/image" Target="../media/image22.emf"/><Relationship Id="rId9" Type="http://schemas.openxmlformats.org/officeDocument/2006/relationships/oleObject" Target="../embeddings/oleObject95.bin"/><Relationship Id="rId14" Type="http://schemas.openxmlformats.org/officeDocument/2006/relationships/oleObject" Target="../embeddings/oleObject98.bin"/><Relationship Id="rId2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13" Type="http://schemas.openxmlformats.org/officeDocument/2006/relationships/oleObject" Target="../embeddings/oleObject3.bin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4.e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17.emf"/><Relationship Id="rId4" Type="http://schemas.openxmlformats.org/officeDocument/2006/relationships/image" Target="../media/image23.e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15.bin"/><Relationship Id="rId18" Type="http://schemas.openxmlformats.org/officeDocument/2006/relationships/oleObject" Target="../embeddings/oleObject119.bin"/><Relationship Id="rId26" Type="http://schemas.openxmlformats.org/officeDocument/2006/relationships/image" Target="../media/image7.emf"/><Relationship Id="rId39" Type="http://schemas.openxmlformats.org/officeDocument/2006/relationships/oleObject" Target="../embeddings/oleObject134.bin"/><Relationship Id="rId21" Type="http://schemas.openxmlformats.org/officeDocument/2006/relationships/oleObject" Target="../embeddings/oleObject121.bin"/><Relationship Id="rId34" Type="http://schemas.openxmlformats.org/officeDocument/2006/relationships/oleObject" Target="../embeddings/oleObject129.bin"/><Relationship Id="rId42" Type="http://schemas.openxmlformats.org/officeDocument/2006/relationships/oleObject" Target="../embeddings/oleObject137.bin"/><Relationship Id="rId7" Type="http://schemas.openxmlformats.org/officeDocument/2006/relationships/oleObject" Target="../embeddings/oleObject11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7.bin"/><Relationship Id="rId20" Type="http://schemas.openxmlformats.org/officeDocument/2006/relationships/oleObject" Target="../embeddings/oleObject120.bin"/><Relationship Id="rId29" Type="http://schemas.openxmlformats.org/officeDocument/2006/relationships/oleObject" Target="../embeddings/oleObject125.bin"/><Relationship Id="rId41" Type="http://schemas.openxmlformats.org/officeDocument/2006/relationships/oleObject" Target="../embeddings/oleObject136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114.bin"/><Relationship Id="rId24" Type="http://schemas.openxmlformats.org/officeDocument/2006/relationships/image" Target="../media/image6.emf"/><Relationship Id="rId32" Type="http://schemas.openxmlformats.org/officeDocument/2006/relationships/oleObject" Target="../embeddings/oleObject128.bin"/><Relationship Id="rId37" Type="http://schemas.openxmlformats.org/officeDocument/2006/relationships/oleObject" Target="../embeddings/oleObject132.bin"/><Relationship Id="rId40" Type="http://schemas.openxmlformats.org/officeDocument/2006/relationships/oleObject" Target="../embeddings/oleObject135.bin"/><Relationship Id="rId5" Type="http://schemas.openxmlformats.org/officeDocument/2006/relationships/oleObject" Target="../embeddings/oleObject111.bin"/><Relationship Id="rId15" Type="http://schemas.openxmlformats.org/officeDocument/2006/relationships/image" Target="../media/image13.emf"/><Relationship Id="rId23" Type="http://schemas.openxmlformats.org/officeDocument/2006/relationships/oleObject" Target="../embeddings/oleObject122.bin"/><Relationship Id="rId28" Type="http://schemas.openxmlformats.org/officeDocument/2006/relationships/image" Target="../media/image8.emf"/><Relationship Id="rId36" Type="http://schemas.openxmlformats.org/officeDocument/2006/relationships/oleObject" Target="../embeddings/oleObject131.bin"/><Relationship Id="rId10" Type="http://schemas.openxmlformats.org/officeDocument/2006/relationships/image" Target="../media/image11.emf"/><Relationship Id="rId19" Type="http://schemas.openxmlformats.org/officeDocument/2006/relationships/image" Target="../media/image4.emf"/><Relationship Id="rId31" Type="http://schemas.openxmlformats.org/officeDocument/2006/relationships/oleObject" Target="../embeddings/oleObject127.bin"/><Relationship Id="rId4" Type="http://schemas.openxmlformats.org/officeDocument/2006/relationships/image" Target="../media/image26.emf"/><Relationship Id="rId9" Type="http://schemas.openxmlformats.org/officeDocument/2006/relationships/oleObject" Target="../embeddings/oleObject113.bin"/><Relationship Id="rId14" Type="http://schemas.openxmlformats.org/officeDocument/2006/relationships/oleObject" Target="../embeddings/oleObject116.bin"/><Relationship Id="rId22" Type="http://schemas.openxmlformats.org/officeDocument/2006/relationships/image" Target="../media/image5.emf"/><Relationship Id="rId27" Type="http://schemas.openxmlformats.org/officeDocument/2006/relationships/oleObject" Target="../embeddings/oleObject124.bin"/><Relationship Id="rId30" Type="http://schemas.openxmlformats.org/officeDocument/2006/relationships/oleObject" Target="../embeddings/oleObject126.bin"/><Relationship Id="rId35" Type="http://schemas.openxmlformats.org/officeDocument/2006/relationships/oleObject" Target="../embeddings/oleObject130.bin"/><Relationship Id="rId43" Type="http://schemas.openxmlformats.org/officeDocument/2006/relationships/image" Target="../media/image2.emf"/><Relationship Id="rId8" Type="http://schemas.openxmlformats.org/officeDocument/2006/relationships/image" Target="../media/image10.emf"/><Relationship Id="rId3" Type="http://schemas.openxmlformats.org/officeDocument/2006/relationships/oleObject" Target="../embeddings/oleObject110.bin"/><Relationship Id="rId12" Type="http://schemas.openxmlformats.org/officeDocument/2006/relationships/image" Target="../media/image12.emf"/><Relationship Id="rId17" Type="http://schemas.openxmlformats.org/officeDocument/2006/relationships/oleObject" Target="../embeddings/oleObject118.bin"/><Relationship Id="rId25" Type="http://schemas.openxmlformats.org/officeDocument/2006/relationships/oleObject" Target="../embeddings/oleObject123.bin"/><Relationship Id="rId33" Type="http://schemas.openxmlformats.org/officeDocument/2006/relationships/image" Target="../media/image14.emf"/><Relationship Id="rId38" Type="http://schemas.openxmlformats.org/officeDocument/2006/relationships/oleObject" Target="../embeddings/oleObject13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138.bin"/><Relationship Id="rId7" Type="http://schemas.openxmlformats.org/officeDocument/2006/relationships/oleObject" Target="../embeddings/oleObject140.bin"/><Relationship Id="rId12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8.emf"/><Relationship Id="rId11" Type="http://schemas.openxmlformats.org/officeDocument/2006/relationships/oleObject" Target="../embeddings/oleObject142.bin"/><Relationship Id="rId5" Type="http://schemas.openxmlformats.org/officeDocument/2006/relationships/oleObject" Target="../embeddings/oleObject139.bin"/><Relationship Id="rId10" Type="http://schemas.openxmlformats.org/officeDocument/2006/relationships/image" Target="../media/image17.emf"/><Relationship Id="rId4" Type="http://schemas.openxmlformats.org/officeDocument/2006/relationships/image" Target="../media/image27.emf"/><Relationship Id="rId9" Type="http://schemas.openxmlformats.org/officeDocument/2006/relationships/oleObject" Target="../embeddings/oleObject141.bin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48.bin"/><Relationship Id="rId18" Type="http://schemas.openxmlformats.org/officeDocument/2006/relationships/oleObject" Target="../embeddings/oleObject152.bin"/><Relationship Id="rId26" Type="http://schemas.openxmlformats.org/officeDocument/2006/relationships/image" Target="../media/image7.emf"/><Relationship Id="rId39" Type="http://schemas.openxmlformats.org/officeDocument/2006/relationships/oleObject" Target="../embeddings/oleObject168.bin"/><Relationship Id="rId21" Type="http://schemas.openxmlformats.org/officeDocument/2006/relationships/oleObject" Target="../embeddings/oleObject154.bin"/><Relationship Id="rId34" Type="http://schemas.openxmlformats.org/officeDocument/2006/relationships/oleObject" Target="../embeddings/oleObject163.bin"/><Relationship Id="rId42" Type="http://schemas.openxmlformats.org/officeDocument/2006/relationships/oleObject" Target="../embeddings/oleObject170.bin"/><Relationship Id="rId47" Type="http://schemas.openxmlformats.org/officeDocument/2006/relationships/oleObject" Target="../embeddings/oleObject175.bin"/><Relationship Id="rId7" Type="http://schemas.openxmlformats.org/officeDocument/2006/relationships/oleObject" Target="../embeddings/oleObject14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0.bin"/><Relationship Id="rId29" Type="http://schemas.openxmlformats.org/officeDocument/2006/relationships/oleObject" Target="../embeddings/oleObject158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147.bin"/><Relationship Id="rId24" Type="http://schemas.openxmlformats.org/officeDocument/2006/relationships/image" Target="../media/image6.emf"/><Relationship Id="rId32" Type="http://schemas.openxmlformats.org/officeDocument/2006/relationships/oleObject" Target="../embeddings/oleObject161.bin"/><Relationship Id="rId37" Type="http://schemas.openxmlformats.org/officeDocument/2006/relationships/oleObject" Target="../embeddings/oleObject166.bin"/><Relationship Id="rId40" Type="http://schemas.openxmlformats.org/officeDocument/2006/relationships/image" Target="../media/image14.emf"/><Relationship Id="rId45" Type="http://schemas.openxmlformats.org/officeDocument/2006/relationships/oleObject" Target="../embeddings/oleObject173.bin"/><Relationship Id="rId5" Type="http://schemas.openxmlformats.org/officeDocument/2006/relationships/oleObject" Target="../embeddings/oleObject144.bin"/><Relationship Id="rId15" Type="http://schemas.openxmlformats.org/officeDocument/2006/relationships/image" Target="../media/image13.emf"/><Relationship Id="rId23" Type="http://schemas.openxmlformats.org/officeDocument/2006/relationships/oleObject" Target="../embeddings/oleObject155.bin"/><Relationship Id="rId28" Type="http://schemas.openxmlformats.org/officeDocument/2006/relationships/image" Target="../media/image8.emf"/><Relationship Id="rId36" Type="http://schemas.openxmlformats.org/officeDocument/2006/relationships/oleObject" Target="../embeddings/oleObject165.bin"/><Relationship Id="rId10" Type="http://schemas.openxmlformats.org/officeDocument/2006/relationships/image" Target="../media/image11.emf"/><Relationship Id="rId19" Type="http://schemas.openxmlformats.org/officeDocument/2006/relationships/image" Target="../media/image4.emf"/><Relationship Id="rId31" Type="http://schemas.openxmlformats.org/officeDocument/2006/relationships/oleObject" Target="../embeddings/oleObject160.bin"/><Relationship Id="rId44" Type="http://schemas.openxmlformats.org/officeDocument/2006/relationships/oleObject" Target="../embeddings/oleObject172.bin"/><Relationship Id="rId4" Type="http://schemas.openxmlformats.org/officeDocument/2006/relationships/image" Target="../media/image30.emf"/><Relationship Id="rId9" Type="http://schemas.openxmlformats.org/officeDocument/2006/relationships/oleObject" Target="../embeddings/oleObject146.bin"/><Relationship Id="rId14" Type="http://schemas.openxmlformats.org/officeDocument/2006/relationships/oleObject" Target="../embeddings/oleObject149.bin"/><Relationship Id="rId22" Type="http://schemas.openxmlformats.org/officeDocument/2006/relationships/image" Target="../media/image5.emf"/><Relationship Id="rId27" Type="http://schemas.openxmlformats.org/officeDocument/2006/relationships/oleObject" Target="../embeddings/oleObject157.bin"/><Relationship Id="rId30" Type="http://schemas.openxmlformats.org/officeDocument/2006/relationships/oleObject" Target="../embeddings/oleObject159.bin"/><Relationship Id="rId35" Type="http://schemas.openxmlformats.org/officeDocument/2006/relationships/oleObject" Target="../embeddings/oleObject164.bin"/><Relationship Id="rId43" Type="http://schemas.openxmlformats.org/officeDocument/2006/relationships/oleObject" Target="../embeddings/oleObject171.bin"/><Relationship Id="rId48" Type="http://schemas.openxmlformats.org/officeDocument/2006/relationships/oleObject" Target="../embeddings/oleObject176.bin"/><Relationship Id="rId8" Type="http://schemas.openxmlformats.org/officeDocument/2006/relationships/image" Target="../media/image10.emf"/><Relationship Id="rId3" Type="http://schemas.openxmlformats.org/officeDocument/2006/relationships/oleObject" Target="../embeddings/oleObject143.bin"/><Relationship Id="rId12" Type="http://schemas.openxmlformats.org/officeDocument/2006/relationships/image" Target="../media/image12.emf"/><Relationship Id="rId17" Type="http://schemas.openxmlformats.org/officeDocument/2006/relationships/oleObject" Target="../embeddings/oleObject151.bin"/><Relationship Id="rId25" Type="http://schemas.openxmlformats.org/officeDocument/2006/relationships/oleObject" Target="../embeddings/oleObject156.bin"/><Relationship Id="rId33" Type="http://schemas.openxmlformats.org/officeDocument/2006/relationships/oleObject" Target="../embeddings/oleObject162.bin"/><Relationship Id="rId38" Type="http://schemas.openxmlformats.org/officeDocument/2006/relationships/oleObject" Target="../embeddings/oleObject167.bin"/><Relationship Id="rId46" Type="http://schemas.openxmlformats.org/officeDocument/2006/relationships/oleObject" Target="../embeddings/oleObject174.bin"/><Relationship Id="rId20" Type="http://schemas.openxmlformats.org/officeDocument/2006/relationships/oleObject" Target="../embeddings/oleObject153.bin"/><Relationship Id="rId41" Type="http://schemas.openxmlformats.org/officeDocument/2006/relationships/oleObject" Target="../embeddings/oleObject16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177.bin"/><Relationship Id="rId7" Type="http://schemas.openxmlformats.org/officeDocument/2006/relationships/oleObject" Target="../embeddings/oleObject1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78.bin"/><Relationship Id="rId10" Type="http://schemas.openxmlformats.org/officeDocument/2006/relationships/image" Target="../media/image20.em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180.bin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86.bin"/><Relationship Id="rId18" Type="http://schemas.openxmlformats.org/officeDocument/2006/relationships/oleObject" Target="../embeddings/oleObject190.bin"/><Relationship Id="rId26" Type="http://schemas.openxmlformats.org/officeDocument/2006/relationships/oleObject" Target="../embeddings/oleObject197.bin"/><Relationship Id="rId39" Type="http://schemas.openxmlformats.org/officeDocument/2006/relationships/image" Target="../media/image8.emf"/><Relationship Id="rId21" Type="http://schemas.openxmlformats.org/officeDocument/2006/relationships/oleObject" Target="../embeddings/oleObject192.bin"/><Relationship Id="rId34" Type="http://schemas.openxmlformats.org/officeDocument/2006/relationships/oleObject" Target="../embeddings/oleObject203.bin"/><Relationship Id="rId42" Type="http://schemas.openxmlformats.org/officeDocument/2006/relationships/oleObject" Target="../embeddings/oleObject208.bin"/><Relationship Id="rId7" Type="http://schemas.openxmlformats.org/officeDocument/2006/relationships/oleObject" Target="../embeddings/oleObject18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emf"/><Relationship Id="rId20" Type="http://schemas.openxmlformats.org/officeDocument/2006/relationships/oleObject" Target="../embeddings/oleObject191.bin"/><Relationship Id="rId29" Type="http://schemas.openxmlformats.org/officeDocument/2006/relationships/oleObject" Target="../embeddings/oleObject200.bin"/><Relationship Id="rId41" Type="http://schemas.openxmlformats.org/officeDocument/2006/relationships/oleObject" Target="../embeddings/oleObject207.bin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185.bin"/><Relationship Id="rId24" Type="http://schemas.openxmlformats.org/officeDocument/2006/relationships/oleObject" Target="../embeddings/oleObject195.bin"/><Relationship Id="rId32" Type="http://schemas.openxmlformats.org/officeDocument/2006/relationships/oleObject" Target="../embeddings/oleObject202.bin"/><Relationship Id="rId37" Type="http://schemas.openxmlformats.org/officeDocument/2006/relationships/image" Target="../media/image7.emf"/><Relationship Id="rId40" Type="http://schemas.openxmlformats.org/officeDocument/2006/relationships/oleObject" Target="../embeddings/oleObject206.bin"/><Relationship Id="rId5" Type="http://schemas.openxmlformats.org/officeDocument/2006/relationships/oleObject" Target="../embeddings/oleObject182.bin"/><Relationship Id="rId15" Type="http://schemas.openxmlformats.org/officeDocument/2006/relationships/oleObject" Target="../embeddings/oleObject188.bin"/><Relationship Id="rId23" Type="http://schemas.openxmlformats.org/officeDocument/2006/relationships/oleObject" Target="../embeddings/oleObject194.bin"/><Relationship Id="rId28" Type="http://schemas.openxmlformats.org/officeDocument/2006/relationships/oleObject" Target="../embeddings/oleObject199.bin"/><Relationship Id="rId36" Type="http://schemas.openxmlformats.org/officeDocument/2006/relationships/oleObject" Target="../embeddings/oleObject204.bin"/><Relationship Id="rId10" Type="http://schemas.openxmlformats.org/officeDocument/2006/relationships/image" Target="../media/image11.emf"/><Relationship Id="rId19" Type="http://schemas.openxmlformats.org/officeDocument/2006/relationships/image" Target="../media/image14.emf"/><Relationship Id="rId31" Type="http://schemas.openxmlformats.org/officeDocument/2006/relationships/oleObject" Target="../embeddings/oleObject201.bin"/><Relationship Id="rId4" Type="http://schemas.openxmlformats.org/officeDocument/2006/relationships/image" Target="../media/image32.emf"/><Relationship Id="rId9" Type="http://schemas.openxmlformats.org/officeDocument/2006/relationships/oleObject" Target="../embeddings/oleObject184.bin"/><Relationship Id="rId14" Type="http://schemas.openxmlformats.org/officeDocument/2006/relationships/oleObject" Target="../embeddings/oleObject187.bin"/><Relationship Id="rId22" Type="http://schemas.openxmlformats.org/officeDocument/2006/relationships/oleObject" Target="../embeddings/oleObject193.bin"/><Relationship Id="rId27" Type="http://schemas.openxmlformats.org/officeDocument/2006/relationships/oleObject" Target="../embeddings/oleObject198.bin"/><Relationship Id="rId30" Type="http://schemas.openxmlformats.org/officeDocument/2006/relationships/image" Target="../media/image4.emf"/><Relationship Id="rId35" Type="http://schemas.openxmlformats.org/officeDocument/2006/relationships/image" Target="../media/image6.emf"/><Relationship Id="rId8" Type="http://schemas.openxmlformats.org/officeDocument/2006/relationships/image" Target="../media/image10.emf"/><Relationship Id="rId3" Type="http://schemas.openxmlformats.org/officeDocument/2006/relationships/oleObject" Target="../embeddings/oleObject181.bin"/><Relationship Id="rId12" Type="http://schemas.openxmlformats.org/officeDocument/2006/relationships/image" Target="../media/image12.emf"/><Relationship Id="rId17" Type="http://schemas.openxmlformats.org/officeDocument/2006/relationships/oleObject" Target="../embeddings/oleObject189.bin"/><Relationship Id="rId25" Type="http://schemas.openxmlformats.org/officeDocument/2006/relationships/oleObject" Target="../embeddings/oleObject196.bin"/><Relationship Id="rId33" Type="http://schemas.openxmlformats.org/officeDocument/2006/relationships/image" Target="../media/image5.emf"/><Relationship Id="rId38" Type="http://schemas.openxmlformats.org/officeDocument/2006/relationships/oleObject" Target="../embeddings/oleObject205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209.bin"/><Relationship Id="rId7" Type="http://schemas.openxmlformats.org/officeDocument/2006/relationships/oleObject" Target="../embeddings/oleObject211.bin"/><Relationship Id="rId12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4.emf"/><Relationship Id="rId11" Type="http://schemas.openxmlformats.org/officeDocument/2006/relationships/oleObject" Target="../embeddings/oleObject213.bin"/><Relationship Id="rId5" Type="http://schemas.openxmlformats.org/officeDocument/2006/relationships/oleObject" Target="../embeddings/oleObject210.bin"/><Relationship Id="rId10" Type="http://schemas.openxmlformats.org/officeDocument/2006/relationships/image" Target="../media/image17.emf"/><Relationship Id="rId4" Type="http://schemas.openxmlformats.org/officeDocument/2006/relationships/image" Target="../media/image33.emf"/><Relationship Id="rId9" Type="http://schemas.openxmlformats.org/officeDocument/2006/relationships/oleObject" Target="../embeddings/oleObject2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7.png"/><Relationship Id="rId5" Type="http://schemas.openxmlformats.org/officeDocument/2006/relationships/image" Target="../media/image35.emf"/><Relationship Id="rId4" Type="http://schemas.openxmlformats.org/officeDocument/2006/relationships/oleObject" Target="../embeddings/oleObject21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emf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18.bin"/><Relationship Id="rId3" Type="http://schemas.openxmlformats.org/officeDocument/2006/relationships/oleObject" Target="../embeddings/oleObject4.bin"/><Relationship Id="rId21" Type="http://schemas.openxmlformats.org/officeDocument/2006/relationships/image" Target="../media/image11.emf"/><Relationship Id="rId34" Type="http://schemas.openxmlformats.org/officeDocument/2006/relationships/image" Target="../media/image15.emf"/><Relationship Id="rId7" Type="http://schemas.openxmlformats.org/officeDocument/2006/relationships/image" Target="../media/image5.e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9.emf"/><Relationship Id="rId25" Type="http://schemas.openxmlformats.org/officeDocument/2006/relationships/oleObject" Target="../embeddings/oleObject17.bin"/><Relationship Id="rId3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29" Type="http://schemas.openxmlformats.org/officeDocument/2006/relationships/oleObject" Target="../embeddings/oleObject2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7.emf"/><Relationship Id="rId24" Type="http://schemas.openxmlformats.org/officeDocument/2006/relationships/oleObject" Target="../embeddings/oleObject16.bin"/><Relationship Id="rId32" Type="http://schemas.openxmlformats.org/officeDocument/2006/relationships/oleObject" Target="../embeddings/oleObject22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1.bin"/><Relationship Id="rId23" Type="http://schemas.openxmlformats.org/officeDocument/2006/relationships/image" Target="../media/image12.emf"/><Relationship Id="rId28" Type="http://schemas.openxmlformats.org/officeDocument/2006/relationships/oleObject" Target="../embeddings/oleObject19.bin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0.emf"/><Relationship Id="rId31" Type="http://schemas.openxmlformats.org/officeDocument/2006/relationships/image" Target="../media/image14.emf"/><Relationship Id="rId4" Type="http://schemas.openxmlformats.org/officeDocument/2006/relationships/image" Target="../media/image4.emf"/><Relationship Id="rId9" Type="http://schemas.openxmlformats.org/officeDocument/2006/relationships/image" Target="../media/image6.emf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5.bin"/><Relationship Id="rId27" Type="http://schemas.openxmlformats.org/officeDocument/2006/relationships/image" Target="../media/image13.emf"/><Relationship Id="rId30" Type="http://schemas.openxmlformats.org/officeDocument/2006/relationships/oleObject" Target="../embeddings/oleObject21.bin"/><Relationship Id="rId8" Type="http://schemas.openxmlformats.org/officeDocument/2006/relationships/oleObject" Target="../embeddings/oleObject7.bin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0.bin"/><Relationship Id="rId18" Type="http://schemas.openxmlformats.org/officeDocument/2006/relationships/image" Target="../media/image14.emf"/><Relationship Id="rId26" Type="http://schemas.openxmlformats.org/officeDocument/2006/relationships/image" Target="../media/image5.emf"/><Relationship Id="rId3" Type="http://schemas.openxmlformats.org/officeDocument/2006/relationships/oleObject" Target="../embeddings/oleObject24.bin"/><Relationship Id="rId21" Type="http://schemas.openxmlformats.org/officeDocument/2006/relationships/image" Target="../media/image15.emf"/><Relationship Id="rId34" Type="http://schemas.openxmlformats.org/officeDocument/2006/relationships/oleObject" Target="../embeddings/oleObject43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29.bin"/><Relationship Id="rId17" Type="http://schemas.openxmlformats.org/officeDocument/2006/relationships/oleObject" Target="../embeddings/oleObject33.bin"/><Relationship Id="rId25" Type="http://schemas.openxmlformats.org/officeDocument/2006/relationships/oleObject" Target="../embeddings/oleObject38.bin"/><Relationship Id="rId3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.bin"/><Relationship Id="rId20" Type="http://schemas.openxmlformats.org/officeDocument/2006/relationships/oleObject" Target="../embeddings/oleObject35.bin"/><Relationship Id="rId29" Type="http://schemas.openxmlformats.org/officeDocument/2006/relationships/oleObject" Target="../embeddings/oleObject40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11" Type="http://schemas.openxmlformats.org/officeDocument/2006/relationships/oleObject" Target="../embeddings/oleObject28.bin"/><Relationship Id="rId24" Type="http://schemas.openxmlformats.org/officeDocument/2006/relationships/oleObject" Target="../embeddings/oleObject37.bin"/><Relationship Id="rId32" Type="http://schemas.openxmlformats.org/officeDocument/2006/relationships/image" Target="../media/image8.emf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1.bin"/><Relationship Id="rId23" Type="http://schemas.openxmlformats.org/officeDocument/2006/relationships/image" Target="../media/image4.emf"/><Relationship Id="rId28" Type="http://schemas.openxmlformats.org/officeDocument/2006/relationships/image" Target="../media/image6.emf"/><Relationship Id="rId10" Type="http://schemas.openxmlformats.org/officeDocument/2006/relationships/image" Target="../media/image12.emf"/><Relationship Id="rId19" Type="http://schemas.openxmlformats.org/officeDocument/2006/relationships/oleObject" Target="../embeddings/oleObject34.bin"/><Relationship Id="rId31" Type="http://schemas.openxmlformats.org/officeDocument/2006/relationships/oleObject" Target="../embeddings/oleObject41.bin"/><Relationship Id="rId4" Type="http://schemas.openxmlformats.org/officeDocument/2006/relationships/image" Target="../media/image9.e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13.emf"/><Relationship Id="rId22" Type="http://schemas.openxmlformats.org/officeDocument/2006/relationships/oleObject" Target="../embeddings/oleObject36.bin"/><Relationship Id="rId27" Type="http://schemas.openxmlformats.org/officeDocument/2006/relationships/oleObject" Target="../embeddings/oleObject39.bin"/><Relationship Id="rId30" Type="http://schemas.openxmlformats.org/officeDocument/2006/relationships/image" Target="../media/image7.emf"/><Relationship Id="rId8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../embeddings/oleObject50.bin"/><Relationship Id="rId18" Type="http://schemas.openxmlformats.org/officeDocument/2006/relationships/oleObject" Target="../embeddings/oleObject53.bin"/><Relationship Id="rId3" Type="http://schemas.openxmlformats.org/officeDocument/2006/relationships/oleObject" Target="../embeddings/oleObject44.bin"/><Relationship Id="rId21" Type="http://schemas.openxmlformats.org/officeDocument/2006/relationships/image" Target="../media/image2.emf"/><Relationship Id="rId7" Type="http://schemas.openxmlformats.org/officeDocument/2006/relationships/oleObject" Target="../embeddings/oleObject46.bin"/><Relationship Id="rId12" Type="http://schemas.openxmlformats.org/officeDocument/2006/relationships/oleObject" Target="../embeddings/oleObject49.bin"/><Relationship Id="rId17" Type="http://schemas.openxmlformats.org/officeDocument/2006/relationships/image" Target="../media/image16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3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e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1.bin"/><Relationship Id="rId10" Type="http://schemas.openxmlformats.org/officeDocument/2006/relationships/image" Target="../media/image12.emf"/><Relationship Id="rId19" Type="http://schemas.openxmlformats.org/officeDocument/2006/relationships/image" Target="../media/image17.emf"/><Relationship Id="rId4" Type="http://schemas.openxmlformats.org/officeDocument/2006/relationships/image" Target="../media/image9.e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oleObject" Target="../embeddings/oleObject59.bin"/><Relationship Id="rId18" Type="http://schemas.openxmlformats.org/officeDocument/2006/relationships/oleObject" Target="../embeddings/oleObject62.bin"/><Relationship Id="rId3" Type="http://schemas.openxmlformats.org/officeDocument/2006/relationships/oleObject" Target="../embeddings/oleObject54.bin"/><Relationship Id="rId21" Type="http://schemas.openxmlformats.org/officeDocument/2006/relationships/image" Target="../media/image8.emf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4.emf"/><Relationship Id="rId1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1.bin"/><Relationship Id="rId20" Type="http://schemas.openxmlformats.org/officeDocument/2006/relationships/oleObject" Target="../embeddings/oleObject63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5.bin"/><Relationship Id="rId15" Type="http://schemas.openxmlformats.org/officeDocument/2006/relationships/image" Target="../media/image5.emf"/><Relationship Id="rId23" Type="http://schemas.openxmlformats.org/officeDocument/2006/relationships/oleObject" Target="../embeddings/oleObject65.bin"/><Relationship Id="rId10" Type="http://schemas.openxmlformats.org/officeDocument/2006/relationships/image" Target="../media/image10.emf"/><Relationship Id="rId19" Type="http://schemas.openxmlformats.org/officeDocument/2006/relationships/image" Target="../media/image7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57.bin"/><Relationship Id="rId14" Type="http://schemas.openxmlformats.org/officeDocument/2006/relationships/oleObject" Target="../embeddings/oleObject60.bin"/><Relationship Id="rId22" Type="http://schemas.openxmlformats.org/officeDocument/2006/relationships/oleObject" Target="../embeddings/oleObject6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emf"/><Relationship Id="rId11" Type="http://schemas.openxmlformats.org/officeDocument/2006/relationships/image" Target="../media/image2.emf"/><Relationship Id="rId5" Type="http://schemas.openxmlformats.org/officeDocument/2006/relationships/oleObject" Target="../embeddings/oleObject67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9.emf"/><Relationship Id="rId9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87685" y="360946"/>
            <a:ext cx="8451516" cy="1064442"/>
          </a:xfrm>
        </p:spPr>
        <p:txBody>
          <a:bodyPr>
            <a:normAutofit fontScale="90000"/>
          </a:bodyPr>
          <a:lstStyle/>
          <a:p>
            <a:b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Lenguajes Libres del Contexto:</a:t>
            </a:r>
            <a:b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Lema de </a:t>
            </a:r>
            <a:r>
              <a:rPr lang="es-ES" sz="32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Pumping</a:t>
            </a:r>
            <a: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– Propiedades de Clausura</a:t>
            </a:r>
            <a:endParaRPr lang="es-ES_tradnl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62200" y="6110538"/>
            <a:ext cx="6705600" cy="685800"/>
          </a:xfrm>
        </p:spPr>
        <p:txBody>
          <a:bodyPr/>
          <a:lstStyle/>
          <a:p>
            <a:r>
              <a:rPr lang="es-ES_tradnl" dirty="0"/>
              <a:t>Universidad Nacional de San Luis</a:t>
            </a:r>
          </a:p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1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715000" y="4064702"/>
            <a:ext cx="324074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s-ES_tradnl" sz="2000" dirty="0" err="1"/>
              <a:t>Aut</a:t>
            </a:r>
            <a:r>
              <a:rPr lang="es-ES" sz="2000" dirty="0" err="1"/>
              <a:t>ómatas</a:t>
            </a:r>
            <a:r>
              <a:rPr lang="es-ES" sz="2000" dirty="0"/>
              <a:t> y Lenguajes</a:t>
            </a:r>
            <a:endParaRPr lang="es-ES_tradnl" sz="2000" dirty="0"/>
          </a:p>
          <a:p>
            <a:pPr>
              <a:spcBef>
                <a:spcPts val="600"/>
              </a:spcBef>
              <a:defRPr/>
            </a:pPr>
            <a:r>
              <a:rPr lang="es-ES_tradnl" sz="2000" dirty="0"/>
              <a:t>Año 2023</a:t>
            </a:r>
          </a:p>
        </p:txBody>
      </p:sp>
      <p:pic>
        <p:nvPicPr>
          <p:cNvPr id="6" name="Imagen 5" descr="uns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1" y="3170713"/>
            <a:ext cx="2782633" cy="180175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0299FEC-160B-D74C-BB9B-217E081E99AE}"/>
              </a:ext>
            </a:extLst>
          </p:cNvPr>
          <p:cNvSpPr txBox="1"/>
          <p:nvPr/>
        </p:nvSpPr>
        <p:spPr>
          <a:xfrm>
            <a:off x="216561" y="6071461"/>
            <a:ext cx="1621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Lic. en Cs. de la</a:t>
            </a:r>
          </a:p>
          <a:p>
            <a:r>
              <a:rPr lang="es-AR" dirty="0"/>
              <a:t>Computación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2" name="Text Box 74">
            <a:extLst>
              <a:ext uri="{FF2B5EF4-FFF2-40B4-BE49-F238E27FC236}">
                <a16:creationId xmlns:a16="http://schemas.microsoft.com/office/drawing/2014/main" id="{DD760E02-2D9A-0249-BFFD-0D774C5C7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0384" y="841228"/>
            <a:ext cx="27142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dirty="0"/>
              <a:t> </a:t>
            </a:r>
            <a:r>
              <a:rPr lang="en-US" altLang="es-AR" sz="2800" dirty="0" err="1"/>
              <a:t>Juntando</a:t>
            </a:r>
            <a:r>
              <a:rPr lang="en-US" altLang="es-AR" sz="2400" dirty="0"/>
              <a:t> </a:t>
            </a:r>
            <a:r>
              <a:rPr lang="en-US" altLang="es-AR" sz="2800" dirty="0" err="1"/>
              <a:t>todo</a:t>
            </a:r>
            <a:endParaRPr lang="en-US" altLang="es-AR" sz="2800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D1800A5-7A2D-C746-B2D3-55A1B950757F}"/>
              </a:ext>
            </a:extLst>
          </p:cNvPr>
          <p:cNvGrpSpPr/>
          <p:nvPr/>
        </p:nvGrpSpPr>
        <p:grpSpPr>
          <a:xfrm>
            <a:off x="1041400" y="1574800"/>
            <a:ext cx="6740526" cy="4470400"/>
            <a:chOff x="227013" y="609600"/>
            <a:chExt cx="7926387" cy="5757863"/>
          </a:xfrm>
        </p:grpSpPr>
        <p:graphicFrame>
          <p:nvGraphicFramePr>
            <p:cNvPr id="22530" name="Object 75">
              <a:extLst>
                <a:ext uri="{FF2B5EF4-FFF2-40B4-BE49-F238E27FC236}">
                  <a16:creationId xmlns:a16="http://schemas.microsoft.com/office/drawing/2014/main" id="{75DF25C0-2F49-414D-A960-FEBB38F3D4C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7438536"/>
                </p:ext>
              </p:extLst>
            </p:nvPr>
          </p:nvGraphicFramePr>
          <p:xfrm>
            <a:off x="3276600" y="5486400"/>
            <a:ext cx="2209800" cy="868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429" name="Equation" r:id="rId3" imgW="43002200" imgH="16967200" progId="Equation.3">
                    <p:embed/>
                  </p:oleObj>
                </mc:Choice>
                <mc:Fallback>
                  <p:oleObj name="Equation" r:id="rId3" imgW="43002200" imgH="16967200" progId="Equation.3">
                    <p:embed/>
                    <p:pic>
                      <p:nvPicPr>
                        <p:cNvPr id="22530" name="Object 75">
                          <a:extLst>
                            <a:ext uri="{FF2B5EF4-FFF2-40B4-BE49-F238E27FC236}">
                              <a16:creationId xmlns:a16="http://schemas.microsoft.com/office/drawing/2014/main" id="{75DF25C0-2F49-414D-A960-FEBB38F3D4C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6600" y="5486400"/>
                          <a:ext cx="2209800" cy="868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1" name="Object 76">
              <a:extLst>
                <a:ext uri="{FF2B5EF4-FFF2-40B4-BE49-F238E27FC236}">
                  <a16:creationId xmlns:a16="http://schemas.microsoft.com/office/drawing/2014/main" id="{2B3F34CA-7C80-254E-AEAE-9DBFEB9F571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6036510"/>
                </p:ext>
              </p:extLst>
            </p:nvPr>
          </p:nvGraphicFramePr>
          <p:xfrm>
            <a:off x="227013" y="5486400"/>
            <a:ext cx="2058987" cy="858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430" name="Equation" r:id="rId5" imgW="40665400" imgH="16967200" progId="Equation.3">
                    <p:embed/>
                  </p:oleObj>
                </mc:Choice>
                <mc:Fallback>
                  <p:oleObj name="Equation" r:id="rId5" imgW="40665400" imgH="16967200" progId="Equation.3">
                    <p:embed/>
                    <p:pic>
                      <p:nvPicPr>
                        <p:cNvPr id="22531" name="Object 76">
                          <a:extLst>
                            <a:ext uri="{FF2B5EF4-FFF2-40B4-BE49-F238E27FC236}">
                              <a16:creationId xmlns:a16="http://schemas.microsoft.com/office/drawing/2014/main" id="{2B3F34CA-7C80-254E-AEAE-9DBFEB9F571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013" y="5486400"/>
                          <a:ext cx="2058987" cy="8588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2" name="Object 77">
              <a:extLst>
                <a:ext uri="{FF2B5EF4-FFF2-40B4-BE49-F238E27FC236}">
                  <a16:creationId xmlns:a16="http://schemas.microsoft.com/office/drawing/2014/main" id="{2B1E4B4E-5102-104A-985B-AD6360CAF34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2242138"/>
                </p:ext>
              </p:extLst>
            </p:nvPr>
          </p:nvGraphicFramePr>
          <p:xfrm>
            <a:off x="6629400" y="5943600"/>
            <a:ext cx="15240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431" name="Equation" r:id="rId7" imgW="28384500" imgH="7899400" progId="Equation.3">
                    <p:embed/>
                  </p:oleObj>
                </mc:Choice>
                <mc:Fallback>
                  <p:oleObj name="Equation" r:id="rId7" imgW="28384500" imgH="7899400" progId="Equation.3">
                    <p:embed/>
                    <p:pic>
                      <p:nvPicPr>
                        <p:cNvPr id="22532" name="Object 77">
                          <a:extLst>
                            <a:ext uri="{FF2B5EF4-FFF2-40B4-BE49-F238E27FC236}">
                              <a16:creationId xmlns:a16="http://schemas.microsoft.com/office/drawing/2014/main" id="{2B1E4B4E-5102-104A-985B-AD6360CAF34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29400" y="5943600"/>
                          <a:ext cx="1524000" cy="4238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2553" name="Group 178">
              <a:extLst>
                <a:ext uri="{FF2B5EF4-FFF2-40B4-BE49-F238E27FC236}">
                  <a16:creationId xmlns:a16="http://schemas.microsoft.com/office/drawing/2014/main" id="{17C2CB7D-6E5D-FA4F-A3A9-8FC52AE5EC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400" y="609600"/>
              <a:ext cx="7010400" cy="5257800"/>
              <a:chOff x="576" y="384"/>
              <a:chExt cx="4416" cy="3312"/>
            </a:xfrm>
          </p:grpSpPr>
          <p:sp>
            <p:nvSpPr>
              <p:cNvPr id="22554" name="Line 79">
                <a:extLst>
                  <a:ext uri="{FF2B5EF4-FFF2-40B4-BE49-F238E27FC236}">
                    <a16:creationId xmlns:a16="http://schemas.microsoft.com/office/drawing/2014/main" id="{34CED745-2B5F-A748-9380-1467A7DC00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68" y="2688"/>
                <a:ext cx="240" cy="96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55" name="Line 80">
                <a:extLst>
                  <a:ext uri="{FF2B5EF4-FFF2-40B4-BE49-F238E27FC236}">
                    <a16:creationId xmlns:a16="http://schemas.microsoft.com/office/drawing/2014/main" id="{E5C48F01-BB25-C740-B1B4-50597B2A5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3168"/>
                <a:ext cx="1008" cy="52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56" name="Freeform 81">
                <a:extLst>
                  <a:ext uri="{FF2B5EF4-FFF2-40B4-BE49-F238E27FC236}">
                    <a16:creationId xmlns:a16="http://schemas.microsoft.com/office/drawing/2014/main" id="{F3F89B52-DA31-414F-A7B1-1AFDCD8655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736"/>
                <a:ext cx="296" cy="960"/>
              </a:xfrm>
              <a:custGeom>
                <a:avLst/>
                <a:gdLst>
                  <a:gd name="T0" fmla="*/ 296 w 296"/>
                  <a:gd name="T1" fmla="*/ 0 h 960"/>
                  <a:gd name="T2" fmla="*/ 8 w 296"/>
                  <a:gd name="T3" fmla="*/ 432 h 960"/>
                  <a:gd name="T4" fmla="*/ 248 w 296"/>
                  <a:gd name="T5" fmla="*/ 960 h 960"/>
                  <a:gd name="T6" fmla="*/ 0 60000 65536"/>
                  <a:gd name="T7" fmla="*/ 0 60000 65536"/>
                  <a:gd name="T8" fmla="*/ 0 60000 65536"/>
                  <a:gd name="T9" fmla="*/ 0 w 296"/>
                  <a:gd name="T10" fmla="*/ 0 h 960"/>
                  <a:gd name="T11" fmla="*/ 296 w 296"/>
                  <a:gd name="T12" fmla="*/ 960 h 9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6" h="960">
                    <a:moveTo>
                      <a:pt x="296" y="0"/>
                    </a:moveTo>
                    <a:cubicBezTo>
                      <a:pt x="156" y="136"/>
                      <a:pt x="16" y="272"/>
                      <a:pt x="8" y="432"/>
                    </a:cubicBezTo>
                    <a:cubicBezTo>
                      <a:pt x="0" y="592"/>
                      <a:pt x="124" y="776"/>
                      <a:pt x="248" y="960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57" name="Oval 115">
                <a:extLst>
                  <a:ext uri="{FF2B5EF4-FFF2-40B4-BE49-F238E27FC236}">
                    <a16:creationId xmlns:a16="http://schemas.microsoft.com/office/drawing/2014/main" id="{51346ADA-922A-364D-A905-DD5D40544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1117"/>
                <a:ext cx="300" cy="29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33" name="Object 116">
                <a:extLst>
                  <a:ext uri="{FF2B5EF4-FFF2-40B4-BE49-F238E27FC236}">
                    <a16:creationId xmlns:a16="http://schemas.microsoft.com/office/drawing/2014/main" id="{CB38B60C-78BA-5E4C-B20E-FF83CB4B05F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66" y="1160"/>
              <a:ext cx="171" cy="1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2" name="Equation" r:id="rId9" imgW="7023100" imgH="7607300" progId="Equation.3">
                      <p:embed/>
                    </p:oleObj>
                  </mc:Choice>
                  <mc:Fallback>
                    <p:oleObj name="Equation" r:id="rId9" imgW="7023100" imgH="7607300" progId="Equation.3">
                      <p:embed/>
                      <p:pic>
                        <p:nvPicPr>
                          <p:cNvPr id="22533" name="Object 116">
                            <a:extLst>
                              <a:ext uri="{FF2B5EF4-FFF2-40B4-BE49-F238E27FC236}">
                                <a16:creationId xmlns:a16="http://schemas.microsoft.com/office/drawing/2014/main" id="{CB38B60C-78BA-5E4C-B20E-FF83CB4B05F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66" y="1160"/>
                            <a:ext cx="171" cy="18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58" name="Oval 117">
                <a:extLst>
                  <a:ext uri="{FF2B5EF4-FFF2-40B4-BE49-F238E27FC236}">
                    <a16:creationId xmlns:a16="http://schemas.microsoft.com/office/drawing/2014/main" id="{90C132ED-C07D-5B46-B516-0099C533D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1710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34" name="Object 118">
                <a:extLst>
                  <a:ext uri="{FF2B5EF4-FFF2-40B4-BE49-F238E27FC236}">
                    <a16:creationId xmlns:a16="http://schemas.microsoft.com/office/drawing/2014/main" id="{0B66D5D6-83C0-684A-846F-8EE4A119BA0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73" y="1749"/>
              <a:ext cx="156" cy="1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3" name="Equation" r:id="rId11" imgW="6438900" imgH="7899400" progId="Equation.3">
                      <p:embed/>
                    </p:oleObj>
                  </mc:Choice>
                  <mc:Fallback>
                    <p:oleObj name="Equation" r:id="rId11" imgW="6438900" imgH="7899400" progId="Equation.3">
                      <p:embed/>
                      <p:pic>
                        <p:nvPicPr>
                          <p:cNvPr id="22534" name="Object 118">
                            <a:extLst>
                              <a:ext uri="{FF2B5EF4-FFF2-40B4-BE49-F238E27FC236}">
                                <a16:creationId xmlns:a16="http://schemas.microsoft.com/office/drawing/2014/main" id="{0B66D5D6-83C0-684A-846F-8EE4A119BA0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73" y="1749"/>
                            <a:ext cx="156" cy="19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59" name="Oval 119">
                <a:extLst>
                  <a:ext uri="{FF2B5EF4-FFF2-40B4-BE49-F238E27FC236}">
                    <a16:creationId xmlns:a16="http://schemas.microsoft.com/office/drawing/2014/main" id="{8918D12B-2449-874A-823A-8886E1800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3" y="1710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60" name="Oval 120">
                <a:extLst>
                  <a:ext uri="{FF2B5EF4-FFF2-40B4-BE49-F238E27FC236}">
                    <a16:creationId xmlns:a16="http://schemas.microsoft.com/office/drawing/2014/main" id="{36DEB244-3093-584A-B361-0D14A8C8F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1710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35" name="Object 121">
                <a:extLst>
                  <a:ext uri="{FF2B5EF4-FFF2-40B4-BE49-F238E27FC236}">
                    <a16:creationId xmlns:a16="http://schemas.microsoft.com/office/drawing/2014/main" id="{169985F1-BCB9-ED43-92EF-A93711A3250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249" y="1731"/>
              <a:ext cx="127" cy="1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4" name="Equation" r:id="rId13" imgW="5270500" imgH="8191500" progId="Equation.3">
                      <p:embed/>
                    </p:oleObj>
                  </mc:Choice>
                  <mc:Fallback>
                    <p:oleObj name="Equation" r:id="rId13" imgW="5270500" imgH="8191500" progId="Equation.3">
                      <p:embed/>
                      <p:pic>
                        <p:nvPicPr>
                          <p:cNvPr id="22535" name="Object 121">
                            <a:extLst>
                              <a:ext uri="{FF2B5EF4-FFF2-40B4-BE49-F238E27FC236}">
                                <a16:creationId xmlns:a16="http://schemas.microsoft.com/office/drawing/2014/main" id="{169985F1-BCB9-ED43-92EF-A93711A3250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49" y="1731"/>
                            <a:ext cx="127" cy="19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536" name="Object 122">
                <a:extLst>
                  <a:ext uri="{FF2B5EF4-FFF2-40B4-BE49-F238E27FC236}">
                    <a16:creationId xmlns:a16="http://schemas.microsoft.com/office/drawing/2014/main" id="{8529753E-B697-3C4B-94EE-DF6CB2AED6C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19" y="1759"/>
              <a:ext cx="192" cy="1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5" name="Equation" r:id="rId15" imgW="7899400" imgH="7607300" progId="Equation.3">
                      <p:embed/>
                    </p:oleObj>
                  </mc:Choice>
                  <mc:Fallback>
                    <p:oleObj name="Equation" r:id="rId15" imgW="7899400" imgH="7607300" progId="Equation.3">
                      <p:embed/>
                      <p:pic>
                        <p:nvPicPr>
                          <p:cNvPr id="22536" name="Object 122">
                            <a:extLst>
                              <a:ext uri="{FF2B5EF4-FFF2-40B4-BE49-F238E27FC236}">
                                <a16:creationId xmlns:a16="http://schemas.microsoft.com/office/drawing/2014/main" id="{8529753E-B697-3C4B-94EE-DF6CB2AED6C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19" y="1759"/>
                            <a:ext cx="192" cy="1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61" name="Line 123">
                <a:extLst>
                  <a:ext uri="{FF2B5EF4-FFF2-40B4-BE49-F238E27FC236}">
                    <a16:creationId xmlns:a16="http://schemas.microsoft.com/office/drawing/2014/main" id="{23445CF3-63F9-6245-AB3E-6011AFC7F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67" y="1371"/>
                <a:ext cx="299" cy="3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62" name="Line 124">
                <a:extLst>
                  <a:ext uri="{FF2B5EF4-FFF2-40B4-BE49-F238E27FC236}">
                    <a16:creationId xmlns:a16="http://schemas.microsoft.com/office/drawing/2014/main" id="{DF579B67-85E2-944F-8F03-AB3B364639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1371"/>
                <a:ext cx="257" cy="3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63" name="Line 125">
                <a:extLst>
                  <a:ext uri="{FF2B5EF4-FFF2-40B4-BE49-F238E27FC236}">
                    <a16:creationId xmlns:a16="http://schemas.microsoft.com/office/drawing/2014/main" id="{2E70D908-8B1F-924C-8E91-887232689E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2" y="1414"/>
                <a:ext cx="0" cy="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64" name="Oval 126">
                <a:extLst>
                  <a:ext uri="{FF2B5EF4-FFF2-40B4-BE49-F238E27FC236}">
                    <a16:creationId xmlns:a16="http://schemas.microsoft.com/office/drawing/2014/main" id="{E31A5B16-63EA-B143-B20C-A4E8BB864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2302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37" name="Object 127">
                <a:extLst>
                  <a:ext uri="{FF2B5EF4-FFF2-40B4-BE49-F238E27FC236}">
                    <a16:creationId xmlns:a16="http://schemas.microsoft.com/office/drawing/2014/main" id="{237E6253-FE14-D749-AC42-10FA6CAA813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66" y="2344"/>
              <a:ext cx="171" cy="1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6" name="Equation" r:id="rId17" imgW="7023100" imgH="7607300" progId="Equation.3">
                      <p:embed/>
                    </p:oleObj>
                  </mc:Choice>
                  <mc:Fallback>
                    <p:oleObj name="Equation" r:id="rId17" imgW="7023100" imgH="7607300" progId="Equation.3">
                      <p:embed/>
                      <p:pic>
                        <p:nvPicPr>
                          <p:cNvPr id="22537" name="Object 127">
                            <a:extLst>
                              <a:ext uri="{FF2B5EF4-FFF2-40B4-BE49-F238E27FC236}">
                                <a16:creationId xmlns:a16="http://schemas.microsoft.com/office/drawing/2014/main" id="{237E6253-FE14-D749-AC42-10FA6CAA813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66" y="2344"/>
                            <a:ext cx="171" cy="1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65" name="Oval 128">
                <a:extLst>
                  <a:ext uri="{FF2B5EF4-FFF2-40B4-BE49-F238E27FC236}">
                    <a16:creationId xmlns:a16="http://schemas.microsoft.com/office/drawing/2014/main" id="{27BB91B3-E0F7-1B4E-A54A-C8A536BDF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3" y="2302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66" name="Oval 129">
                <a:extLst>
                  <a:ext uri="{FF2B5EF4-FFF2-40B4-BE49-F238E27FC236}">
                    <a16:creationId xmlns:a16="http://schemas.microsoft.com/office/drawing/2014/main" id="{43182ACB-6D7F-4948-92B4-A170D2D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02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38" name="Object 130">
                <a:extLst>
                  <a:ext uri="{FF2B5EF4-FFF2-40B4-BE49-F238E27FC236}">
                    <a16:creationId xmlns:a16="http://schemas.microsoft.com/office/drawing/2014/main" id="{3FD5526E-F9E4-0149-BA3A-92E147E0E98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249" y="2323"/>
              <a:ext cx="127" cy="1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7" name="Equation" r:id="rId18" imgW="5270500" imgH="8191500" progId="Equation.3">
                      <p:embed/>
                    </p:oleObj>
                  </mc:Choice>
                  <mc:Fallback>
                    <p:oleObj name="Equation" r:id="rId18" imgW="5270500" imgH="8191500" progId="Equation.3">
                      <p:embed/>
                      <p:pic>
                        <p:nvPicPr>
                          <p:cNvPr id="22538" name="Object 130">
                            <a:extLst>
                              <a:ext uri="{FF2B5EF4-FFF2-40B4-BE49-F238E27FC236}">
                                <a16:creationId xmlns:a16="http://schemas.microsoft.com/office/drawing/2014/main" id="{3FD5526E-F9E4-0149-BA3A-92E147E0E98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49" y="2323"/>
                            <a:ext cx="127" cy="1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539" name="Object 131">
                <a:extLst>
                  <a:ext uri="{FF2B5EF4-FFF2-40B4-BE49-F238E27FC236}">
                    <a16:creationId xmlns:a16="http://schemas.microsoft.com/office/drawing/2014/main" id="{780B16EA-9F01-144A-99E1-610D220454E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34" y="2366"/>
              <a:ext cx="156" cy="1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8" name="Equation" r:id="rId19" imgW="6438900" imgH="8191500" progId="Equation.3">
                      <p:embed/>
                    </p:oleObj>
                  </mc:Choice>
                  <mc:Fallback>
                    <p:oleObj name="Equation" r:id="rId19" imgW="6438900" imgH="8191500" progId="Equation.3">
                      <p:embed/>
                      <p:pic>
                        <p:nvPicPr>
                          <p:cNvPr id="22539" name="Object 131">
                            <a:extLst>
                              <a:ext uri="{FF2B5EF4-FFF2-40B4-BE49-F238E27FC236}">
                                <a16:creationId xmlns:a16="http://schemas.microsoft.com/office/drawing/2014/main" id="{780B16EA-9F01-144A-99E1-610D220454E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34" y="2366"/>
                            <a:ext cx="156" cy="19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67" name="Line 132">
                <a:extLst>
                  <a:ext uri="{FF2B5EF4-FFF2-40B4-BE49-F238E27FC236}">
                    <a16:creationId xmlns:a16="http://schemas.microsoft.com/office/drawing/2014/main" id="{46D1D717-5BC9-454C-8402-8FDD3F87B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67" y="1964"/>
                <a:ext cx="299" cy="3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68" name="Line 133">
                <a:extLst>
                  <a:ext uri="{FF2B5EF4-FFF2-40B4-BE49-F238E27FC236}">
                    <a16:creationId xmlns:a16="http://schemas.microsoft.com/office/drawing/2014/main" id="{C049E773-7BE0-2C49-98BA-9E1A687302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1964"/>
                <a:ext cx="257" cy="3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69" name="Line 134">
                <a:extLst>
                  <a:ext uri="{FF2B5EF4-FFF2-40B4-BE49-F238E27FC236}">
                    <a16:creationId xmlns:a16="http://schemas.microsoft.com/office/drawing/2014/main" id="{8067C4E5-50C4-F344-A6B3-B8B4222DE1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2" y="2006"/>
                <a:ext cx="0" cy="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70" name="Oval 135">
                <a:extLst>
                  <a:ext uri="{FF2B5EF4-FFF2-40B4-BE49-F238E27FC236}">
                    <a16:creationId xmlns:a16="http://schemas.microsoft.com/office/drawing/2014/main" id="{40BBB586-A1A2-2D43-BAEF-0EEF3EDC8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5" y="2302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0" name="Object 136">
                <a:extLst>
                  <a:ext uri="{FF2B5EF4-FFF2-40B4-BE49-F238E27FC236}">
                    <a16:creationId xmlns:a16="http://schemas.microsoft.com/office/drawing/2014/main" id="{7ED10629-AFFC-FF45-ABA2-2E948D62E77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651" y="2344"/>
              <a:ext cx="156" cy="1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39" name="Equation" r:id="rId21" imgW="6438900" imgH="8191500" progId="Equation.3">
                      <p:embed/>
                    </p:oleObj>
                  </mc:Choice>
                  <mc:Fallback>
                    <p:oleObj name="Equation" r:id="rId21" imgW="6438900" imgH="8191500" progId="Equation.3">
                      <p:embed/>
                      <p:pic>
                        <p:nvPicPr>
                          <p:cNvPr id="22540" name="Object 136">
                            <a:extLst>
                              <a:ext uri="{FF2B5EF4-FFF2-40B4-BE49-F238E27FC236}">
                                <a16:creationId xmlns:a16="http://schemas.microsoft.com/office/drawing/2014/main" id="{7ED10629-AFFC-FF45-ABA2-2E948D62E77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51" y="2344"/>
                            <a:ext cx="156" cy="1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71" name="Line 137">
                <a:extLst>
                  <a:ext uri="{FF2B5EF4-FFF2-40B4-BE49-F238E27FC236}">
                    <a16:creationId xmlns:a16="http://schemas.microsoft.com/office/drawing/2014/main" id="{8F0CFC79-FE86-D64F-81DD-84677112A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8" y="1964"/>
                <a:ext cx="343" cy="3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72" name="Oval 138">
                <a:extLst>
                  <a:ext uri="{FF2B5EF4-FFF2-40B4-BE49-F238E27FC236}">
                    <a16:creationId xmlns:a16="http://schemas.microsoft.com/office/drawing/2014/main" id="{C9CA9DE6-92CA-2B4C-882D-AEC82AD61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483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1" name="Object 139">
                <a:extLst>
                  <a:ext uri="{FF2B5EF4-FFF2-40B4-BE49-F238E27FC236}">
                    <a16:creationId xmlns:a16="http://schemas.microsoft.com/office/drawing/2014/main" id="{5D596D91-5ED0-1E40-8A77-33FDD48ED97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709" y="525"/>
              <a:ext cx="156" cy="1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0" name="Equation" r:id="rId22" imgW="6438900" imgH="7899400" progId="Equation.3">
                      <p:embed/>
                    </p:oleObj>
                  </mc:Choice>
                  <mc:Fallback>
                    <p:oleObj name="Equation" r:id="rId22" imgW="6438900" imgH="7899400" progId="Equation.3">
                      <p:embed/>
                      <p:pic>
                        <p:nvPicPr>
                          <p:cNvPr id="22541" name="Object 139">
                            <a:extLst>
                              <a:ext uri="{FF2B5EF4-FFF2-40B4-BE49-F238E27FC236}">
                                <a16:creationId xmlns:a16="http://schemas.microsoft.com/office/drawing/2014/main" id="{5D596D91-5ED0-1E40-8A77-33FDD48ED97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09" y="525"/>
                            <a:ext cx="156" cy="19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73" name="Line 140">
                <a:extLst>
                  <a:ext uri="{FF2B5EF4-FFF2-40B4-BE49-F238E27FC236}">
                    <a16:creationId xmlns:a16="http://schemas.microsoft.com/office/drawing/2014/main" id="{4E794145-2762-584A-9A3A-DEDB22EBD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2" y="779"/>
                <a:ext cx="0" cy="3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74" name="Line 141">
                <a:extLst>
                  <a:ext uri="{FF2B5EF4-FFF2-40B4-BE49-F238E27FC236}">
                    <a16:creationId xmlns:a16="http://schemas.microsoft.com/office/drawing/2014/main" id="{3219C9C6-80B5-B541-A9BB-D90D0DAC69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82" y="694"/>
                <a:ext cx="1241" cy="5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75" name="Line 142">
                <a:extLst>
                  <a:ext uri="{FF2B5EF4-FFF2-40B4-BE49-F238E27FC236}">
                    <a16:creationId xmlns:a16="http://schemas.microsoft.com/office/drawing/2014/main" id="{CB58C016-1020-F947-9DA4-2ED6693330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3" y="694"/>
                <a:ext cx="1327" cy="4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76" name="Oval 143">
                <a:extLst>
                  <a:ext uri="{FF2B5EF4-FFF2-40B4-BE49-F238E27FC236}">
                    <a16:creationId xmlns:a16="http://schemas.microsoft.com/office/drawing/2014/main" id="{41D1D0D1-4593-F14F-925C-F21BC0D6C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7" y="2895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77" name="Oval 144">
                <a:extLst>
                  <a:ext uri="{FF2B5EF4-FFF2-40B4-BE49-F238E27FC236}">
                    <a16:creationId xmlns:a16="http://schemas.microsoft.com/office/drawing/2014/main" id="{A863D9E8-0156-B341-8F2C-D45CF87C0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0" y="2895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2" name="Object 145">
                <a:extLst>
                  <a:ext uri="{FF2B5EF4-FFF2-40B4-BE49-F238E27FC236}">
                    <a16:creationId xmlns:a16="http://schemas.microsoft.com/office/drawing/2014/main" id="{52441429-A2A1-9049-8BA4-C59E17C62AB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452" y="2979"/>
              <a:ext cx="121" cy="1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1" name="Equation" r:id="rId23" imgW="4978400" imgH="5854700" progId="Equation.3">
                      <p:embed/>
                    </p:oleObj>
                  </mc:Choice>
                  <mc:Fallback>
                    <p:oleObj name="Equation" r:id="rId23" imgW="4978400" imgH="5854700" progId="Equation.3">
                      <p:embed/>
                      <p:pic>
                        <p:nvPicPr>
                          <p:cNvPr id="22542" name="Object 145">
                            <a:extLst>
                              <a:ext uri="{FF2B5EF4-FFF2-40B4-BE49-F238E27FC236}">
                                <a16:creationId xmlns:a16="http://schemas.microsoft.com/office/drawing/2014/main" id="{52441429-A2A1-9049-8BA4-C59E17C62AB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52" y="2979"/>
                            <a:ext cx="121" cy="1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543" name="Object 146">
                <a:extLst>
                  <a:ext uri="{FF2B5EF4-FFF2-40B4-BE49-F238E27FC236}">
                    <a16:creationId xmlns:a16="http://schemas.microsoft.com/office/drawing/2014/main" id="{FCFA6915-5C87-0C49-89A7-C3EB5AD468A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80" y="2986"/>
              <a:ext cx="121" cy="1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2" name="Equation" r:id="rId25" imgW="4978400" imgH="5854700" progId="Equation.3">
                      <p:embed/>
                    </p:oleObj>
                  </mc:Choice>
                  <mc:Fallback>
                    <p:oleObj name="Equation" r:id="rId25" imgW="4978400" imgH="5854700" progId="Equation.3">
                      <p:embed/>
                      <p:pic>
                        <p:nvPicPr>
                          <p:cNvPr id="22543" name="Object 146">
                            <a:extLst>
                              <a:ext uri="{FF2B5EF4-FFF2-40B4-BE49-F238E27FC236}">
                                <a16:creationId xmlns:a16="http://schemas.microsoft.com/office/drawing/2014/main" id="{FCFA6915-5C87-0C49-89A7-C3EB5AD468A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80" y="2986"/>
                            <a:ext cx="121" cy="1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78" name="Line 147">
                <a:extLst>
                  <a:ext uri="{FF2B5EF4-FFF2-40B4-BE49-F238E27FC236}">
                    <a16:creationId xmlns:a16="http://schemas.microsoft.com/office/drawing/2014/main" id="{DFDBF6E2-2400-9340-B394-78CCEA238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38" y="2598"/>
                <a:ext cx="171" cy="2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79" name="Line 148">
                <a:extLst>
                  <a:ext uri="{FF2B5EF4-FFF2-40B4-BE49-F238E27FC236}">
                    <a16:creationId xmlns:a16="http://schemas.microsoft.com/office/drawing/2014/main" id="{86FAE070-F8D4-F844-B01A-D4392CC061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8" y="2598"/>
                <a:ext cx="128" cy="2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80" name="Rectangle 149">
                <a:extLst>
                  <a:ext uri="{FF2B5EF4-FFF2-40B4-BE49-F238E27FC236}">
                    <a16:creationId xmlns:a16="http://schemas.microsoft.com/office/drawing/2014/main" id="{0BD68F93-562D-9044-A6EB-0C2CC39C7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8" y="1075"/>
                <a:ext cx="428" cy="381"/>
              </a:xfrm>
              <a:prstGeom prst="rect">
                <a:avLst/>
              </a:prstGeom>
              <a:noFill/>
              <a:ln w="25400">
                <a:solidFill>
                  <a:schemeClr val="accent3"/>
                </a:solidFill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81" name="Rectangle 150">
                <a:extLst>
                  <a:ext uri="{FF2B5EF4-FFF2-40B4-BE49-F238E27FC236}">
                    <a16:creationId xmlns:a16="http://schemas.microsoft.com/office/drawing/2014/main" id="{33F5B56F-7CBA-0B4F-BE81-0F1C4B76D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8" y="2260"/>
                <a:ext cx="428" cy="381"/>
              </a:xfrm>
              <a:prstGeom prst="rect">
                <a:avLst/>
              </a:prstGeom>
              <a:noFill/>
              <a:ln w="25400">
                <a:solidFill>
                  <a:schemeClr val="accent3"/>
                </a:solidFill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82" name="Freeform 152">
                <a:extLst>
                  <a:ext uri="{FF2B5EF4-FFF2-40B4-BE49-F238E27FC236}">
                    <a16:creationId xmlns:a16="http://schemas.microsoft.com/office/drawing/2014/main" id="{CBC24EE3-0016-084A-A83C-48C1372E5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" y="899"/>
                <a:ext cx="1961" cy="1869"/>
              </a:xfrm>
              <a:custGeom>
                <a:avLst/>
                <a:gdLst>
                  <a:gd name="T0" fmla="*/ 332 w 2200"/>
                  <a:gd name="T1" fmla="*/ 4 h 2120"/>
                  <a:gd name="T2" fmla="*/ 247 w 2200"/>
                  <a:gd name="T3" fmla="*/ 43 h 2120"/>
                  <a:gd name="T4" fmla="*/ 183 w 2200"/>
                  <a:gd name="T5" fmla="*/ 102 h 2120"/>
                  <a:gd name="T6" fmla="*/ 183 w 2200"/>
                  <a:gd name="T7" fmla="*/ 201 h 2120"/>
                  <a:gd name="T8" fmla="*/ 160 w 2200"/>
                  <a:gd name="T9" fmla="*/ 302 h 2120"/>
                  <a:gd name="T10" fmla="*/ 75 w 2200"/>
                  <a:gd name="T11" fmla="*/ 361 h 2120"/>
                  <a:gd name="T12" fmla="*/ 11 w 2200"/>
                  <a:gd name="T13" fmla="*/ 421 h 2120"/>
                  <a:gd name="T14" fmla="*/ 11 w 2200"/>
                  <a:gd name="T15" fmla="*/ 519 h 2120"/>
                  <a:gd name="T16" fmla="*/ 11 w 2200"/>
                  <a:gd name="T17" fmla="*/ 620 h 2120"/>
                  <a:gd name="T18" fmla="*/ 11 w 2200"/>
                  <a:gd name="T19" fmla="*/ 739 h 2120"/>
                  <a:gd name="T20" fmla="*/ 11 w 2200"/>
                  <a:gd name="T21" fmla="*/ 818 h 2120"/>
                  <a:gd name="T22" fmla="*/ 54 w 2200"/>
                  <a:gd name="T23" fmla="*/ 858 h 2120"/>
                  <a:gd name="T24" fmla="*/ 118 w 2200"/>
                  <a:gd name="T25" fmla="*/ 877 h 2120"/>
                  <a:gd name="T26" fmla="*/ 204 w 2200"/>
                  <a:gd name="T27" fmla="*/ 858 h 2120"/>
                  <a:gd name="T28" fmla="*/ 268 w 2200"/>
                  <a:gd name="T29" fmla="*/ 858 h 2120"/>
                  <a:gd name="T30" fmla="*/ 311 w 2200"/>
                  <a:gd name="T31" fmla="*/ 838 h 2120"/>
                  <a:gd name="T32" fmla="*/ 462 w 2200"/>
                  <a:gd name="T33" fmla="*/ 838 h 2120"/>
                  <a:gd name="T34" fmla="*/ 546 w 2200"/>
                  <a:gd name="T35" fmla="*/ 858 h 2120"/>
                  <a:gd name="T36" fmla="*/ 677 w 2200"/>
                  <a:gd name="T37" fmla="*/ 838 h 2120"/>
                  <a:gd name="T38" fmla="*/ 805 w 2200"/>
                  <a:gd name="T39" fmla="*/ 818 h 2120"/>
                  <a:gd name="T40" fmla="*/ 911 w 2200"/>
                  <a:gd name="T41" fmla="*/ 818 h 2120"/>
                  <a:gd name="T42" fmla="*/ 976 w 2200"/>
                  <a:gd name="T43" fmla="*/ 798 h 2120"/>
                  <a:gd name="T44" fmla="*/ 955 w 2200"/>
                  <a:gd name="T45" fmla="*/ 719 h 2120"/>
                  <a:gd name="T46" fmla="*/ 911 w 2200"/>
                  <a:gd name="T47" fmla="*/ 640 h 2120"/>
                  <a:gd name="T48" fmla="*/ 826 w 2200"/>
                  <a:gd name="T49" fmla="*/ 599 h 2120"/>
                  <a:gd name="T50" fmla="*/ 741 w 2200"/>
                  <a:gd name="T51" fmla="*/ 519 h 2120"/>
                  <a:gd name="T52" fmla="*/ 677 w 2200"/>
                  <a:gd name="T53" fmla="*/ 441 h 2120"/>
                  <a:gd name="T54" fmla="*/ 654 w 2200"/>
                  <a:gd name="T55" fmla="*/ 340 h 2120"/>
                  <a:gd name="T56" fmla="*/ 611 w 2200"/>
                  <a:gd name="T57" fmla="*/ 262 h 2120"/>
                  <a:gd name="T58" fmla="*/ 590 w 2200"/>
                  <a:gd name="T59" fmla="*/ 182 h 2120"/>
                  <a:gd name="T60" fmla="*/ 569 w 2200"/>
                  <a:gd name="T61" fmla="*/ 123 h 2120"/>
                  <a:gd name="T62" fmla="*/ 483 w 2200"/>
                  <a:gd name="T63" fmla="*/ 83 h 2120"/>
                  <a:gd name="T64" fmla="*/ 418 w 2200"/>
                  <a:gd name="T65" fmla="*/ 63 h 2120"/>
                  <a:gd name="T66" fmla="*/ 375 w 2200"/>
                  <a:gd name="T67" fmla="*/ 23 h 2120"/>
                  <a:gd name="T68" fmla="*/ 332 w 2200"/>
                  <a:gd name="T69" fmla="*/ 4 h 212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200"/>
                  <a:gd name="T106" fmla="*/ 0 h 2120"/>
                  <a:gd name="T107" fmla="*/ 2200 w 2200"/>
                  <a:gd name="T108" fmla="*/ 2120 h 212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200" h="2120">
                    <a:moveTo>
                      <a:pt x="744" y="8"/>
                    </a:moveTo>
                    <a:cubicBezTo>
                      <a:pt x="696" y="16"/>
                      <a:pt x="608" y="64"/>
                      <a:pt x="552" y="104"/>
                    </a:cubicBezTo>
                    <a:cubicBezTo>
                      <a:pt x="496" y="144"/>
                      <a:pt x="432" y="184"/>
                      <a:pt x="408" y="248"/>
                    </a:cubicBezTo>
                    <a:cubicBezTo>
                      <a:pt x="384" y="312"/>
                      <a:pt x="416" y="408"/>
                      <a:pt x="408" y="488"/>
                    </a:cubicBezTo>
                    <a:cubicBezTo>
                      <a:pt x="400" y="568"/>
                      <a:pt x="400" y="664"/>
                      <a:pt x="360" y="728"/>
                    </a:cubicBezTo>
                    <a:cubicBezTo>
                      <a:pt x="320" y="792"/>
                      <a:pt x="224" y="824"/>
                      <a:pt x="168" y="872"/>
                    </a:cubicBezTo>
                    <a:cubicBezTo>
                      <a:pt x="112" y="920"/>
                      <a:pt x="48" y="952"/>
                      <a:pt x="24" y="1016"/>
                    </a:cubicBezTo>
                    <a:cubicBezTo>
                      <a:pt x="0" y="1080"/>
                      <a:pt x="24" y="1176"/>
                      <a:pt x="24" y="1256"/>
                    </a:cubicBezTo>
                    <a:cubicBezTo>
                      <a:pt x="24" y="1336"/>
                      <a:pt x="24" y="1408"/>
                      <a:pt x="24" y="1496"/>
                    </a:cubicBezTo>
                    <a:cubicBezTo>
                      <a:pt x="24" y="1584"/>
                      <a:pt x="24" y="1704"/>
                      <a:pt x="24" y="1784"/>
                    </a:cubicBezTo>
                    <a:cubicBezTo>
                      <a:pt x="24" y="1864"/>
                      <a:pt x="8" y="1928"/>
                      <a:pt x="24" y="1976"/>
                    </a:cubicBezTo>
                    <a:cubicBezTo>
                      <a:pt x="40" y="2024"/>
                      <a:pt x="80" y="2048"/>
                      <a:pt x="120" y="2072"/>
                    </a:cubicBezTo>
                    <a:cubicBezTo>
                      <a:pt x="160" y="2096"/>
                      <a:pt x="208" y="2120"/>
                      <a:pt x="264" y="2120"/>
                    </a:cubicBezTo>
                    <a:cubicBezTo>
                      <a:pt x="320" y="2120"/>
                      <a:pt x="400" y="2080"/>
                      <a:pt x="456" y="2072"/>
                    </a:cubicBezTo>
                    <a:cubicBezTo>
                      <a:pt x="512" y="2064"/>
                      <a:pt x="560" y="2080"/>
                      <a:pt x="600" y="2072"/>
                    </a:cubicBezTo>
                    <a:cubicBezTo>
                      <a:pt x="640" y="2064"/>
                      <a:pt x="624" y="2032"/>
                      <a:pt x="696" y="2024"/>
                    </a:cubicBezTo>
                    <a:cubicBezTo>
                      <a:pt x="768" y="2016"/>
                      <a:pt x="944" y="2016"/>
                      <a:pt x="1032" y="2024"/>
                    </a:cubicBezTo>
                    <a:cubicBezTo>
                      <a:pt x="1120" y="2032"/>
                      <a:pt x="1144" y="2072"/>
                      <a:pt x="1224" y="2072"/>
                    </a:cubicBezTo>
                    <a:cubicBezTo>
                      <a:pt x="1304" y="2072"/>
                      <a:pt x="1416" y="2040"/>
                      <a:pt x="1512" y="2024"/>
                    </a:cubicBezTo>
                    <a:cubicBezTo>
                      <a:pt x="1608" y="2008"/>
                      <a:pt x="1712" y="1984"/>
                      <a:pt x="1800" y="1976"/>
                    </a:cubicBezTo>
                    <a:cubicBezTo>
                      <a:pt x="1888" y="1968"/>
                      <a:pt x="1976" y="1984"/>
                      <a:pt x="2040" y="1976"/>
                    </a:cubicBezTo>
                    <a:cubicBezTo>
                      <a:pt x="2104" y="1968"/>
                      <a:pt x="2168" y="1968"/>
                      <a:pt x="2184" y="1928"/>
                    </a:cubicBezTo>
                    <a:cubicBezTo>
                      <a:pt x="2200" y="1888"/>
                      <a:pt x="2160" y="1800"/>
                      <a:pt x="2136" y="1736"/>
                    </a:cubicBezTo>
                    <a:cubicBezTo>
                      <a:pt x="2112" y="1672"/>
                      <a:pt x="2088" y="1592"/>
                      <a:pt x="2040" y="1544"/>
                    </a:cubicBezTo>
                    <a:cubicBezTo>
                      <a:pt x="1992" y="1496"/>
                      <a:pt x="1912" y="1496"/>
                      <a:pt x="1848" y="1448"/>
                    </a:cubicBezTo>
                    <a:cubicBezTo>
                      <a:pt x="1784" y="1400"/>
                      <a:pt x="1712" y="1320"/>
                      <a:pt x="1656" y="1256"/>
                    </a:cubicBezTo>
                    <a:cubicBezTo>
                      <a:pt x="1600" y="1192"/>
                      <a:pt x="1544" y="1136"/>
                      <a:pt x="1512" y="1064"/>
                    </a:cubicBezTo>
                    <a:cubicBezTo>
                      <a:pt x="1480" y="992"/>
                      <a:pt x="1488" y="896"/>
                      <a:pt x="1464" y="824"/>
                    </a:cubicBezTo>
                    <a:cubicBezTo>
                      <a:pt x="1440" y="752"/>
                      <a:pt x="1392" y="696"/>
                      <a:pt x="1368" y="632"/>
                    </a:cubicBezTo>
                    <a:cubicBezTo>
                      <a:pt x="1344" y="568"/>
                      <a:pt x="1336" y="496"/>
                      <a:pt x="1320" y="440"/>
                    </a:cubicBezTo>
                    <a:cubicBezTo>
                      <a:pt x="1304" y="384"/>
                      <a:pt x="1312" y="336"/>
                      <a:pt x="1272" y="296"/>
                    </a:cubicBezTo>
                    <a:cubicBezTo>
                      <a:pt x="1232" y="256"/>
                      <a:pt x="1136" y="224"/>
                      <a:pt x="1080" y="200"/>
                    </a:cubicBezTo>
                    <a:cubicBezTo>
                      <a:pt x="1024" y="176"/>
                      <a:pt x="976" y="176"/>
                      <a:pt x="936" y="152"/>
                    </a:cubicBezTo>
                    <a:cubicBezTo>
                      <a:pt x="896" y="128"/>
                      <a:pt x="872" y="80"/>
                      <a:pt x="840" y="56"/>
                    </a:cubicBezTo>
                    <a:cubicBezTo>
                      <a:pt x="808" y="32"/>
                      <a:pt x="792" y="0"/>
                      <a:pt x="744" y="8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ysDot"/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83" name="Freeform 153">
                <a:extLst>
                  <a:ext uri="{FF2B5EF4-FFF2-40B4-BE49-F238E27FC236}">
                    <a16:creationId xmlns:a16="http://schemas.microsoft.com/office/drawing/2014/main" id="{321EDF5A-A456-B049-8298-A765D888D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1" y="2154"/>
                <a:ext cx="1234" cy="1185"/>
              </a:xfrm>
              <a:custGeom>
                <a:avLst/>
                <a:gdLst>
                  <a:gd name="T0" fmla="*/ 265 w 1384"/>
                  <a:gd name="T1" fmla="*/ 10 h 1344"/>
                  <a:gd name="T2" fmla="*/ 201 w 1384"/>
                  <a:gd name="T3" fmla="*/ 10 h 1344"/>
                  <a:gd name="T4" fmla="*/ 180 w 1384"/>
                  <a:gd name="T5" fmla="*/ 69 h 1344"/>
                  <a:gd name="T6" fmla="*/ 158 w 1384"/>
                  <a:gd name="T7" fmla="*/ 188 h 1344"/>
                  <a:gd name="T8" fmla="*/ 136 w 1384"/>
                  <a:gd name="T9" fmla="*/ 268 h 1344"/>
                  <a:gd name="T10" fmla="*/ 93 w 1384"/>
                  <a:gd name="T11" fmla="*/ 348 h 1344"/>
                  <a:gd name="T12" fmla="*/ 7 w 1384"/>
                  <a:gd name="T13" fmla="*/ 467 h 1344"/>
                  <a:gd name="T14" fmla="*/ 49 w 1384"/>
                  <a:gd name="T15" fmla="*/ 527 h 1344"/>
                  <a:gd name="T16" fmla="*/ 201 w 1384"/>
                  <a:gd name="T17" fmla="*/ 548 h 1344"/>
                  <a:gd name="T18" fmla="*/ 373 w 1384"/>
                  <a:gd name="T19" fmla="*/ 548 h 1344"/>
                  <a:gd name="T20" fmla="*/ 502 w 1384"/>
                  <a:gd name="T21" fmla="*/ 548 h 1344"/>
                  <a:gd name="T22" fmla="*/ 610 w 1384"/>
                  <a:gd name="T23" fmla="*/ 488 h 1344"/>
                  <a:gd name="T24" fmla="*/ 566 w 1384"/>
                  <a:gd name="T25" fmla="*/ 387 h 1344"/>
                  <a:gd name="T26" fmla="*/ 481 w 1384"/>
                  <a:gd name="T27" fmla="*/ 309 h 1344"/>
                  <a:gd name="T28" fmla="*/ 437 w 1384"/>
                  <a:gd name="T29" fmla="*/ 268 h 1344"/>
                  <a:gd name="T30" fmla="*/ 437 w 1384"/>
                  <a:gd name="T31" fmla="*/ 208 h 1344"/>
                  <a:gd name="T32" fmla="*/ 394 w 1384"/>
                  <a:gd name="T33" fmla="*/ 129 h 1344"/>
                  <a:gd name="T34" fmla="*/ 350 w 1384"/>
                  <a:gd name="T35" fmla="*/ 30 h 1344"/>
                  <a:gd name="T36" fmla="*/ 265 w 1384"/>
                  <a:gd name="T37" fmla="*/ 10 h 134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84"/>
                  <a:gd name="T58" fmla="*/ 0 h 1344"/>
                  <a:gd name="T59" fmla="*/ 1384 w 1384"/>
                  <a:gd name="T60" fmla="*/ 1344 h 134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84" h="1344">
                    <a:moveTo>
                      <a:pt x="592" y="24"/>
                    </a:moveTo>
                    <a:cubicBezTo>
                      <a:pt x="536" y="16"/>
                      <a:pt x="480" y="0"/>
                      <a:pt x="448" y="24"/>
                    </a:cubicBezTo>
                    <a:cubicBezTo>
                      <a:pt x="416" y="48"/>
                      <a:pt x="416" y="96"/>
                      <a:pt x="400" y="168"/>
                    </a:cubicBezTo>
                    <a:cubicBezTo>
                      <a:pt x="384" y="240"/>
                      <a:pt x="368" y="376"/>
                      <a:pt x="352" y="456"/>
                    </a:cubicBezTo>
                    <a:cubicBezTo>
                      <a:pt x="336" y="536"/>
                      <a:pt x="328" y="584"/>
                      <a:pt x="304" y="648"/>
                    </a:cubicBezTo>
                    <a:cubicBezTo>
                      <a:pt x="280" y="712"/>
                      <a:pt x="256" y="760"/>
                      <a:pt x="208" y="840"/>
                    </a:cubicBezTo>
                    <a:cubicBezTo>
                      <a:pt x="160" y="920"/>
                      <a:pt x="32" y="1056"/>
                      <a:pt x="16" y="1128"/>
                    </a:cubicBezTo>
                    <a:cubicBezTo>
                      <a:pt x="0" y="1200"/>
                      <a:pt x="40" y="1240"/>
                      <a:pt x="112" y="1272"/>
                    </a:cubicBezTo>
                    <a:cubicBezTo>
                      <a:pt x="184" y="1304"/>
                      <a:pt x="328" y="1312"/>
                      <a:pt x="448" y="1320"/>
                    </a:cubicBezTo>
                    <a:cubicBezTo>
                      <a:pt x="568" y="1328"/>
                      <a:pt x="720" y="1320"/>
                      <a:pt x="832" y="1320"/>
                    </a:cubicBezTo>
                    <a:cubicBezTo>
                      <a:pt x="944" y="1320"/>
                      <a:pt x="1032" y="1344"/>
                      <a:pt x="1120" y="1320"/>
                    </a:cubicBezTo>
                    <a:cubicBezTo>
                      <a:pt x="1208" y="1296"/>
                      <a:pt x="1336" y="1240"/>
                      <a:pt x="1360" y="1176"/>
                    </a:cubicBezTo>
                    <a:cubicBezTo>
                      <a:pt x="1384" y="1112"/>
                      <a:pt x="1312" y="1008"/>
                      <a:pt x="1264" y="936"/>
                    </a:cubicBezTo>
                    <a:cubicBezTo>
                      <a:pt x="1216" y="864"/>
                      <a:pt x="1120" y="792"/>
                      <a:pt x="1072" y="744"/>
                    </a:cubicBezTo>
                    <a:cubicBezTo>
                      <a:pt x="1024" y="696"/>
                      <a:pt x="992" y="688"/>
                      <a:pt x="976" y="648"/>
                    </a:cubicBezTo>
                    <a:cubicBezTo>
                      <a:pt x="960" y="608"/>
                      <a:pt x="992" y="560"/>
                      <a:pt x="976" y="504"/>
                    </a:cubicBezTo>
                    <a:cubicBezTo>
                      <a:pt x="960" y="448"/>
                      <a:pt x="912" y="384"/>
                      <a:pt x="880" y="312"/>
                    </a:cubicBezTo>
                    <a:cubicBezTo>
                      <a:pt x="848" y="240"/>
                      <a:pt x="832" y="120"/>
                      <a:pt x="784" y="72"/>
                    </a:cubicBezTo>
                    <a:cubicBezTo>
                      <a:pt x="736" y="24"/>
                      <a:pt x="648" y="32"/>
                      <a:pt x="592" y="24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008000"/>
                </a:solidFill>
                <a:prstDash val="sysDot"/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84" name="Oval 154">
                <a:extLst>
                  <a:ext uri="{FF2B5EF4-FFF2-40B4-BE49-F238E27FC236}">
                    <a16:creationId xmlns:a16="http://schemas.microsoft.com/office/drawing/2014/main" id="{491183FF-2492-1545-9D22-4E4ABACD6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3" y="1160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4" name="Object 155">
                <a:extLst>
                  <a:ext uri="{FF2B5EF4-FFF2-40B4-BE49-F238E27FC236}">
                    <a16:creationId xmlns:a16="http://schemas.microsoft.com/office/drawing/2014/main" id="{94F3029F-14BB-264A-99A8-0CCD99A41BB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125" y="1202"/>
              <a:ext cx="171" cy="1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3" name="Equation" r:id="rId26" imgW="7023100" imgH="7607300" progId="Equation.3">
                      <p:embed/>
                    </p:oleObj>
                  </mc:Choice>
                  <mc:Fallback>
                    <p:oleObj name="Equation" r:id="rId26" imgW="7023100" imgH="7607300" progId="Equation.3">
                      <p:embed/>
                      <p:pic>
                        <p:nvPicPr>
                          <p:cNvPr id="22544" name="Object 155">
                            <a:extLst>
                              <a:ext uri="{FF2B5EF4-FFF2-40B4-BE49-F238E27FC236}">
                                <a16:creationId xmlns:a16="http://schemas.microsoft.com/office/drawing/2014/main" id="{94F3029F-14BB-264A-99A8-0CCD99A41BB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25" y="1202"/>
                            <a:ext cx="171" cy="18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85" name="Oval 156">
                <a:extLst>
                  <a:ext uri="{FF2B5EF4-FFF2-40B4-BE49-F238E27FC236}">
                    <a16:creationId xmlns:a16="http://schemas.microsoft.com/office/drawing/2014/main" id="{67AC18E9-AD34-3B42-8EFB-4F1965A56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" y="1710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5" name="Object 157">
                <a:extLst>
                  <a:ext uri="{FF2B5EF4-FFF2-40B4-BE49-F238E27FC236}">
                    <a16:creationId xmlns:a16="http://schemas.microsoft.com/office/drawing/2014/main" id="{4CE68AB9-8731-9747-8DF9-F59AA48DF7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83" y="1752"/>
              <a:ext cx="170" cy="1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4" name="Equation" r:id="rId28" imgW="7023100" imgH="7607300" progId="Equation.3">
                      <p:embed/>
                    </p:oleObj>
                  </mc:Choice>
                  <mc:Fallback>
                    <p:oleObj name="Equation" r:id="rId28" imgW="7023100" imgH="7607300" progId="Equation.3">
                      <p:embed/>
                      <p:pic>
                        <p:nvPicPr>
                          <p:cNvPr id="22545" name="Object 157">
                            <a:extLst>
                              <a:ext uri="{FF2B5EF4-FFF2-40B4-BE49-F238E27FC236}">
                                <a16:creationId xmlns:a16="http://schemas.microsoft.com/office/drawing/2014/main" id="{4CE68AB9-8731-9747-8DF9-F59AA48DF70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83" y="1752"/>
                            <a:ext cx="170" cy="18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86" name="Oval 158">
                <a:extLst>
                  <a:ext uri="{FF2B5EF4-FFF2-40B4-BE49-F238E27FC236}">
                    <a16:creationId xmlns:a16="http://schemas.microsoft.com/office/drawing/2014/main" id="{23751F0A-B263-F24B-B80C-8B5A71C20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9" y="1710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87" name="Oval 159">
                <a:extLst>
                  <a:ext uri="{FF2B5EF4-FFF2-40B4-BE49-F238E27FC236}">
                    <a16:creationId xmlns:a16="http://schemas.microsoft.com/office/drawing/2014/main" id="{7A737182-E995-264C-8D48-A3B17E65E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" y="2260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6" name="Object 160">
                <a:extLst>
                  <a:ext uri="{FF2B5EF4-FFF2-40B4-BE49-F238E27FC236}">
                    <a16:creationId xmlns:a16="http://schemas.microsoft.com/office/drawing/2014/main" id="{12D42DE8-4173-AA49-BAFF-6D93AB403B8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425" y="1794"/>
              <a:ext cx="149" cy="1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5" name="Equation" r:id="rId29" imgW="6146800" imgH="6438900" progId="Equation.3">
                      <p:embed/>
                    </p:oleObj>
                  </mc:Choice>
                  <mc:Fallback>
                    <p:oleObj name="Equation" r:id="rId29" imgW="6146800" imgH="6438900" progId="Equation.3">
                      <p:embed/>
                      <p:pic>
                        <p:nvPicPr>
                          <p:cNvPr id="22546" name="Object 160">
                            <a:extLst>
                              <a:ext uri="{FF2B5EF4-FFF2-40B4-BE49-F238E27FC236}">
                                <a16:creationId xmlns:a16="http://schemas.microsoft.com/office/drawing/2014/main" id="{12D42DE8-4173-AA49-BAFF-6D93AB403B8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25" y="1794"/>
                            <a:ext cx="149" cy="15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547" name="Object 161">
                <a:extLst>
                  <a:ext uri="{FF2B5EF4-FFF2-40B4-BE49-F238E27FC236}">
                    <a16:creationId xmlns:a16="http://schemas.microsoft.com/office/drawing/2014/main" id="{2FD413C1-EAB2-A84F-A792-52AE5B6C8E3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33" y="2309"/>
              <a:ext cx="134" cy="1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6" name="Equation" r:id="rId31" imgW="5562600" imgH="5854700" progId="Equation.3">
                      <p:embed/>
                    </p:oleObj>
                  </mc:Choice>
                  <mc:Fallback>
                    <p:oleObj name="Equation" r:id="rId31" imgW="5562600" imgH="5854700" progId="Equation.3">
                      <p:embed/>
                      <p:pic>
                        <p:nvPicPr>
                          <p:cNvPr id="22547" name="Object 161">
                            <a:extLst>
                              <a:ext uri="{FF2B5EF4-FFF2-40B4-BE49-F238E27FC236}">
                                <a16:creationId xmlns:a16="http://schemas.microsoft.com/office/drawing/2014/main" id="{2FD413C1-EAB2-A84F-A792-52AE5B6C8E3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3" y="2309"/>
                            <a:ext cx="134" cy="1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88" name="Line 162">
                <a:extLst>
                  <a:ext uri="{FF2B5EF4-FFF2-40B4-BE49-F238E27FC236}">
                    <a16:creationId xmlns:a16="http://schemas.microsoft.com/office/drawing/2014/main" id="{A01C9F14-26AB-A84D-85F6-710A34DB2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7" y="1456"/>
                <a:ext cx="171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89" name="Line 163">
                <a:extLst>
                  <a:ext uri="{FF2B5EF4-FFF2-40B4-BE49-F238E27FC236}">
                    <a16:creationId xmlns:a16="http://schemas.microsoft.com/office/drawing/2014/main" id="{4CEFDA73-ABE9-8844-96E7-4E3F0E762E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54" y="1414"/>
                <a:ext cx="171" cy="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90" name="Line 164">
                <a:extLst>
                  <a:ext uri="{FF2B5EF4-FFF2-40B4-BE49-F238E27FC236}">
                    <a16:creationId xmlns:a16="http://schemas.microsoft.com/office/drawing/2014/main" id="{97CD0325-3808-114D-B79B-AE762DA20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8" y="2006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91" name="Oval 165">
                <a:extLst>
                  <a:ext uri="{FF2B5EF4-FFF2-40B4-BE49-F238E27FC236}">
                    <a16:creationId xmlns:a16="http://schemas.microsoft.com/office/drawing/2014/main" id="{BA304A71-1F71-FC49-9B04-11080AAB6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7" y="1117"/>
                <a:ext cx="300" cy="29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8" name="Object 166">
                <a:extLst>
                  <a:ext uri="{FF2B5EF4-FFF2-40B4-BE49-F238E27FC236}">
                    <a16:creationId xmlns:a16="http://schemas.microsoft.com/office/drawing/2014/main" id="{AE31D8FD-70C1-1945-9A46-1B4C33B7827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246" y="1160"/>
              <a:ext cx="178" cy="1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7" name="Equation" r:id="rId33" imgW="7315200" imgH="7607300" progId="Equation.3">
                      <p:embed/>
                    </p:oleObj>
                  </mc:Choice>
                  <mc:Fallback>
                    <p:oleObj name="Equation" r:id="rId33" imgW="7315200" imgH="7607300" progId="Equation.3">
                      <p:embed/>
                      <p:pic>
                        <p:nvPicPr>
                          <p:cNvPr id="22548" name="Object 166">
                            <a:extLst>
                              <a:ext uri="{FF2B5EF4-FFF2-40B4-BE49-F238E27FC236}">
                                <a16:creationId xmlns:a16="http://schemas.microsoft.com/office/drawing/2014/main" id="{AE31D8FD-70C1-1945-9A46-1B4C33B7827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46" y="1160"/>
                            <a:ext cx="178" cy="18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92" name="Oval 167">
                <a:extLst>
                  <a:ext uri="{FF2B5EF4-FFF2-40B4-BE49-F238E27FC236}">
                    <a16:creationId xmlns:a16="http://schemas.microsoft.com/office/drawing/2014/main" id="{4715A8F6-27C0-7648-BA26-C20853B8D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0" y="1625"/>
                <a:ext cx="300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49" name="Object 168">
                <a:extLst>
                  <a:ext uri="{FF2B5EF4-FFF2-40B4-BE49-F238E27FC236}">
                    <a16:creationId xmlns:a16="http://schemas.microsoft.com/office/drawing/2014/main" id="{79019CC8-11CE-A245-8B3A-D76DD491C07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22" y="1689"/>
              <a:ext cx="113" cy="1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8" name="Equation" r:id="rId35" imgW="4686300" imgH="5854700" progId="Equation.3">
                      <p:embed/>
                    </p:oleObj>
                  </mc:Choice>
                  <mc:Fallback>
                    <p:oleObj name="Equation" r:id="rId35" imgW="4686300" imgH="5854700" progId="Equation.3">
                      <p:embed/>
                      <p:pic>
                        <p:nvPicPr>
                          <p:cNvPr id="22549" name="Object 168">
                            <a:extLst>
                              <a:ext uri="{FF2B5EF4-FFF2-40B4-BE49-F238E27FC236}">
                                <a16:creationId xmlns:a16="http://schemas.microsoft.com/office/drawing/2014/main" id="{79019CC8-11CE-A245-8B3A-D76DD491C07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22" y="1689"/>
                            <a:ext cx="113" cy="1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93" name="Oval 169">
                <a:extLst>
                  <a:ext uri="{FF2B5EF4-FFF2-40B4-BE49-F238E27FC236}">
                    <a16:creationId xmlns:a16="http://schemas.microsoft.com/office/drawing/2014/main" id="{026EC76C-4AF1-1340-9781-84DFFB90B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0" y="1625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2594" name="Oval 170">
                <a:extLst>
                  <a:ext uri="{FF2B5EF4-FFF2-40B4-BE49-F238E27FC236}">
                    <a16:creationId xmlns:a16="http://schemas.microsoft.com/office/drawing/2014/main" id="{4C5BAE66-9D1D-044C-AC3B-B53ED81D8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0" y="2175"/>
                <a:ext cx="299" cy="2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2550" name="Object 171">
                <a:extLst>
                  <a:ext uri="{FF2B5EF4-FFF2-40B4-BE49-F238E27FC236}">
                    <a16:creationId xmlns:a16="http://schemas.microsoft.com/office/drawing/2014/main" id="{868F7B95-6ACC-864F-9B82-171E864F36F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592" y="1667"/>
              <a:ext cx="178" cy="1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49" name="Equation" r:id="rId37" imgW="7315200" imgH="7607300" progId="Equation.3">
                      <p:embed/>
                    </p:oleObj>
                  </mc:Choice>
                  <mc:Fallback>
                    <p:oleObj name="Equation" r:id="rId37" imgW="7315200" imgH="7607300" progId="Equation.3">
                      <p:embed/>
                      <p:pic>
                        <p:nvPicPr>
                          <p:cNvPr id="22550" name="Object 171">
                            <a:extLst>
                              <a:ext uri="{FF2B5EF4-FFF2-40B4-BE49-F238E27FC236}">
                                <a16:creationId xmlns:a16="http://schemas.microsoft.com/office/drawing/2014/main" id="{868F7B95-6ACC-864F-9B82-171E864F36F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92" y="1667"/>
                            <a:ext cx="178" cy="1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551" name="Object 172">
                <a:extLst>
                  <a:ext uri="{FF2B5EF4-FFF2-40B4-BE49-F238E27FC236}">
                    <a16:creationId xmlns:a16="http://schemas.microsoft.com/office/drawing/2014/main" id="{66DC5739-78C9-AA46-997D-602D7220D9F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653" y="2225"/>
              <a:ext cx="113" cy="1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450" name="Equation" r:id="rId38" imgW="4686300" imgH="5854700" progId="Equation.3">
                      <p:embed/>
                    </p:oleObj>
                  </mc:Choice>
                  <mc:Fallback>
                    <p:oleObj name="Equation" r:id="rId38" imgW="4686300" imgH="5854700" progId="Equation.3">
                      <p:embed/>
                      <p:pic>
                        <p:nvPicPr>
                          <p:cNvPr id="22551" name="Object 172">
                            <a:extLst>
                              <a:ext uri="{FF2B5EF4-FFF2-40B4-BE49-F238E27FC236}">
                                <a16:creationId xmlns:a16="http://schemas.microsoft.com/office/drawing/2014/main" id="{66DC5739-78C9-AA46-997D-602D7220D9F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53" y="2225"/>
                            <a:ext cx="113" cy="1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95" name="Line 173">
                <a:extLst>
                  <a:ext uri="{FF2B5EF4-FFF2-40B4-BE49-F238E27FC236}">
                    <a16:creationId xmlns:a16="http://schemas.microsoft.com/office/drawing/2014/main" id="{4FCED4CC-5D39-034E-946E-CCBB2B733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4" y="1371"/>
                <a:ext cx="171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96" name="Line 174">
                <a:extLst>
                  <a:ext uri="{FF2B5EF4-FFF2-40B4-BE49-F238E27FC236}">
                    <a16:creationId xmlns:a16="http://schemas.microsoft.com/office/drawing/2014/main" id="{3D5C92EB-35C1-0042-A1DC-492ED68162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2" y="1371"/>
                <a:ext cx="128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97" name="Line 175">
                <a:extLst>
                  <a:ext uri="{FF2B5EF4-FFF2-40B4-BE49-F238E27FC236}">
                    <a16:creationId xmlns:a16="http://schemas.microsoft.com/office/drawing/2014/main" id="{218BBFCA-DA15-B644-ACDC-D1132CB9C8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1921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2598" name="Freeform 176">
                <a:extLst>
                  <a:ext uri="{FF2B5EF4-FFF2-40B4-BE49-F238E27FC236}">
                    <a16:creationId xmlns:a16="http://schemas.microsoft.com/office/drawing/2014/main" id="{45BF6E93-AB68-8D4F-A7B3-70237FF01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" y="384"/>
                <a:ext cx="4416" cy="2327"/>
              </a:xfrm>
              <a:custGeom>
                <a:avLst/>
                <a:gdLst>
                  <a:gd name="T0" fmla="*/ 1094 w 4952"/>
                  <a:gd name="T1" fmla="*/ 7 h 2640"/>
                  <a:gd name="T2" fmla="*/ 901 w 4952"/>
                  <a:gd name="T3" fmla="*/ 106 h 2640"/>
                  <a:gd name="T4" fmla="*/ 276 w 4952"/>
                  <a:gd name="T5" fmla="*/ 324 h 2640"/>
                  <a:gd name="T6" fmla="*/ 39 w 4952"/>
                  <a:gd name="T7" fmla="*/ 681 h 2640"/>
                  <a:gd name="T8" fmla="*/ 39 w 4952"/>
                  <a:gd name="T9" fmla="*/ 999 h 2640"/>
                  <a:gd name="T10" fmla="*/ 169 w 4952"/>
                  <a:gd name="T11" fmla="*/ 1078 h 2640"/>
                  <a:gd name="T12" fmla="*/ 298 w 4952"/>
                  <a:gd name="T13" fmla="*/ 1059 h 2640"/>
                  <a:gd name="T14" fmla="*/ 319 w 4952"/>
                  <a:gd name="T15" fmla="*/ 881 h 2640"/>
                  <a:gd name="T16" fmla="*/ 578 w 4952"/>
                  <a:gd name="T17" fmla="*/ 781 h 2640"/>
                  <a:gd name="T18" fmla="*/ 578 w 4952"/>
                  <a:gd name="T19" fmla="*/ 621 h 2640"/>
                  <a:gd name="T20" fmla="*/ 514 w 4952"/>
                  <a:gd name="T21" fmla="*/ 463 h 2640"/>
                  <a:gd name="T22" fmla="*/ 793 w 4952"/>
                  <a:gd name="T23" fmla="*/ 324 h 2640"/>
                  <a:gd name="T24" fmla="*/ 879 w 4952"/>
                  <a:gd name="T25" fmla="*/ 285 h 2640"/>
                  <a:gd name="T26" fmla="*/ 966 w 4952"/>
                  <a:gd name="T27" fmla="*/ 523 h 2640"/>
                  <a:gd name="T28" fmla="*/ 1266 w 4952"/>
                  <a:gd name="T29" fmla="*/ 523 h 2640"/>
                  <a:gd name="T30" fmla="*/ 1266 w 4952"/>
                  <a:gd name="T31" fmla="*/ 285 h 2640"/>
                  <a:gd name="T32" fmla="*/ 1438 w 4952"/>
                  <a:gd name="T33" fmla="*/ 285 h 2640"/>
                  <a:gd name="T34" fmla="*/ 1761 w 4952"/>
                  <a:gd name="T35" fmla="*/ 383 h 2640"/>
                  <a:gd name="T36" fmla="*/ 1654 w 4952"/>
                  <a:gd name="T37" fmla="*/ 602 h 2640"/>
                  <a:gd name="T38" fmla="*/ 1654 w 4952"/>
                  <a:gd name="T39" fmla="*/ 741 h 2640"/>
                  <a:gd name="T40" fmla="*/ 1825 w 4952"/>
                  <a:gd name="T41" fmla="*/ 800 h 2640"/>
                  <a:gd name="T42" fmla="*/ 1934 w 4952"/>
                  <a:gd name="T43" fmla="*/ 919 h 2640"/>
                  <a:gd name="T44" fmla="*/ 2041 w 4952"/>
                  <a:gd name="T45" fmla="*/ 1038 h 2640"/>
                  <a:gd name="T46" fmla="*/ 2192 w 4952"/>
                  <a:gd name="T47" fmla="*/ 1019 h 2640"/>
                  <a:gd name="T48" fmla="*/ 2214 w 4952"/>
                  <a:gd name="T49" fmla="*/ 821 h 2640"/>
                  <a:gd name="T50" fmla="*/ 2171 w 4952"/>
                  <a:gd name="T51" fmla="*/ 563 h 2640"/>
                  <a:gd name="T52" fmla="*/ 2084 w 4952"/>
                  <a:gd name="T53" fmla="*/ 383 h 2640"/>
                  <a:gd name="T54" fmla="*/ 1870 w 4952"/>
                  <a:gd name="T55" fmla="*/ 285 h 2640"/>
                  <a:gd name="T56" fmla="*/ 1481 w 4952"/>
                  <a:gd name="T57" fmla="*/ 145 h 2640"/>
                  <a:gd name="T58" fmla="*/ 1094 w 4952"/>
                  <a:gd name="T59" fmla="*/ 7 h 264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952"/>
                  <a:gd name="T91" fmla="*/ 0 h 2640"/>
                  <a:gd name="T92" fmla="*/ 4952 w 4952"/>
                  <a:gd name="T93" fmla="*/ 2640 h 264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952" h="2640">
                    <a:moveTo>
                      <a:pt x="2440" y="16"/>
                    </a:moveTo>
                    <a:cubicBezTo>
                      <a:pt x="2224" y="0"/>
                      <a:pt x="2312" y="128"/>
                      <a:pt x="2008" y="256"/>
                    </a:cubicBezTo>
                    <a:cubicBezTo>
                      <a:pt x="1704" y="384"/>
                      <a:pt x="936" y="552"/>
                      <a:pt x="616" y="784"/>
                    </a:cubicBezTo>
                    <a:cubicBezTo>
                      <a:pt x="296" y="1016"/>
                      <a:pt x="176" y="1376"/>
                      <a:pt x="88" y="1648"/>
                    </a:cubicBezTo>
                    <a:cubicBezTo>
                      <a:pt x="0" y="1920"/>
                      <a:pt x="40" y="2256"/>
                      <a:pt x="88" y="2416"/>
                    </a:cubicBezTo>
                    <a:cubicBezTo>
                      <a:pt x="136" y="2576"/>
                      <a:pt x="280" y="2584"/>
                      <a:pt x="376" y="2608"/>
                    </a:cubicBezTo>
                    <a:cubicBezTo>
                      <a:pt x="472" y="2632"/>
                      <a:pt x="608" y="2640"/>
                      <a:pt x="664" y="2560"/>
                    </a:cubicBezTo>
                    <a:cubicBezTo>
                      <a:pt x="720" y="2480"/>
                      <a:pt x="608" y="2240"/>
                      <a:pt x="712" y="2128"/>
                    </a:cubicBezTo>
                    <a:cubicBezTo>
                      <a:pt x="816" y="2016"/>
                      <a:pt x="1192" y="1992"/>
                      <a:pt x="1288" y="1888"/>
                    </a:cubicBezTo>
                    <a:cubicBezTo>
                      <a:pt x="1384" y="1784"/>
                      <a:pt x="1312" y="1632"/>
                      <a:pt x="1288" y="1504"/>
                    </a:cubicBezTo>
                    <a:cubicBezTo>
                      <a:pt x="1264" y="1376"/>
                      <a:pt x="1064" y="1240"/>
                      <a:pt x="1144" y="1120"/>
                    </a:cubicBezTo>
                    <a:cubicBezTo>
                      <a:pt x="1224" y="1000"/>
                      <a:pt x="1632" y="856"/>
                      <a:pt x="1768" y="784"/>
                    </a:cubicBezTo>
                    <a:cubicBezTo>
                      <a:pt x="1904" y="712"/>
                      <a:pt x="1896" y="608"/>
                      <a:pt x="1960" y="688"/>
                    </a:cubicBezTo>
                    <a:cubicBezTo>
                      <a:pt x="2024" y="768"/>
                      <a:pt x="2008" y="1168"/>
                      <a:pt x="2152" y="1264"/>
                    </a:cubicBezTo>
                    <a:cubicBezTo>
                      <a:pt x="2296" y="1360"/>
                      <a:pt x="2712" y="1360"/>
                      <a:pt x="2824" y="1264"/>
                    </a:cubicBezTo>
                    <a:cubicBezTo>
                      <a:pt x="2936" y="1168"/>
                      <a:pt x="2760" y="784"/>
                      <a:pt x="2824" y="688"/>
                    </a:cubicBezTo>
                    <a:cubicBezTo>
                      <a:pt x="2888" y="592"/>
                      <a:pt x="3024" y="648"/>
                      <a:pt x="3208" y="688"/>
                    </a:cubicBezTo>
                    <a:cubicBezTo>
                      <a:pt x="3392" y="728"/>
                      <a:pt x="3848" y="800"/>
                      <a:pt x="3928" y="928"/>
                    </a:cubicBezTo>
                    <a:cubicBezTo>
                      <a:pt x="4008" y="1056"/>
                      <a:pt x="3728" y="1312"/>
                      <a:pt x="3688" y="1456"/>
                    </a:cubicBezTo>
                    <a:cubicBezTo>
                      <a:pt x="3648" y="1600"/>
                      <a:pt x="3624" y="1712"/>
                      <a:pt x="3688" y="1792"/>
                    </a:cubicBezTo>
                    <a:cubicBezTo>
                      <a:pt x="3752" y="1872"/>
                      <a:pt x="3968" y="1864"/>
                      <a:pt x="4072" y="1936"/>
                    </a:cubicBezTo>
                    <a:cubicBezTo>
                      <a:pt x="4176" y="2008"/>
                      <a:pt x="4232" y="2128"/>
                      <a:pt x="4312" y="2224"/>
                    </a:cubicBezTo>
                    <a:cubicBezTo>
                      <a:pt x="4392" y="2320"/>
                      <a:pt x="4456" y="2472"/>
                      <a:pt x="4552" y="2512"/>
                    </a:cubicBezTo>
                    <a:cubicBezTo>
                      <a:pt x="4648" y="2552"/>
                      <a:pt x="4824" y="2552"/>
                      <a:pt x="4888" y="2464"/>
                    </a:cubicBezTo>
                    <a:cubicBezTo>
                      <a:pt x="4952" y="2376"/>
                      <a:pt x="4944" y="2168"/>
                      <a:pt x="4936" y="1984"/>
                    </a:cubicBezTo>
                    <a:cubicBezTo>
                      <a:pt x="4928" y="1800"/>
                      <a:pt x="4888" y="1536"/>
                      <a:pt x="4840" y="1360"/>
                    </a:cubicBezTo>
                    <a:cubicBezTo>
                      <a:pt x="4792" y="1184"/>
                      <a:pt x="4760" y="1040"/>
                      <a:pt x="4648" y="928"/>
                    </a:cubicBezTo>
                    <a:cubicBezTo>
                      <a:pt x="4536" y="816"/>
                      <a:pt x="4392" y="784"/>
                      <a:pt x="4168" y="688"/>
                    </a:cubicBezTo>
                    <a:cubicBezTo>
                      <a:pt x="3944" y="592"/>
                      <a:pt x="3592" y="464"/>
                      <a:pt x="3304" y="352"/>
                    </a:cubicBezTo>
                    <a:cubicBezTo>
                      <a:pt x="3016" y="240"/>
                      <a:pt x="2656" y="32"/>
                      <a:pt x="2440" y="1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ysDot"/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</p:grpSp>
      </p:grpSp>
      <p:sp>
        <p:nvSpPr>
          <p:cNvPr id="73" name="Título 4">
            <a:extLst>
              <a:ext uri="{FF2B5EF4-FFF2-40B4-BE49-F238E27FC236}">
                <a16:creationId xmlns:a16="http://schemas.microsoft.com/office/drawing/2014/main" id="{49ACF8AC-425C-624C-A6C2-38F6B882F26B}"/>
              </a:ext>
            </a:extLst>
          </p:cNvPr>
          <p:cNvSpPr txBox="1">
            <a:spLocks/>
          </p:cNvSpPr>
          <p:nvPr/>
        </p:nvSpPr>
        <p:spPr>
          <a:xfrm>
            <a:off x="242027" y="220237"/>
            <a:ext cx="2767842" cy="485627"/>
          </a:xfrm>
          <a:prstGeom prst="rect">
            <a:avLst/>
          </a:prstGeom>
        </p:spPr>
        <p:txBody>
          <a:bodyPr vert="horz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56343AD-3503-0E47-80F7-CC0C5380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2956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7" name="Text Box 33">
            <a:extLst>
              <a:ext uri="{FF2B5EF4-FFF2-40B4-BE49-F238E27FC236}">
                <a16:creationId xmlns:a16="http://schemas.microsoft.com/office/drawing/2014/main" id="{D67506C1-D19B-C148-95CC-FC71F80F5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8681" y="1209327"/>
            <a:ext cx="48093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/>
              <a:t>Podemos remover la </a:t>
            </a:r>
            <a:r>
              <a:rPr lang="en-US" altLang="es-AR" sz="2400" dirty="0" err="1"/>
              <a:t>parte</a:t>
            </a:r>
            <a:r>
              <a:rPr lang="en-US" altLang="es-AR" sz="2400" dirty="0"/>
              <a:t> media</a:t>
            </a:r>
          </a:p>
        </p:txBody>
      </p:sp>
      <p:graphicFrame>
        <p:nvGraphicFramePr>
          <p:cNvPr id="23554" name="Object 36">
            <a:extLst>
              <a:ext uri="{FF2B5EF4-FFF2-40B4-BE49-F238E27FC236}">
                <a16:creationId xmlns:a16="http://schemas.microsoft.com/office/drawing/2014/main" id="{6C48E9F9-04B7-124E-9D58-9882054187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845868"/>
              </p:ext>
            </p:extLst>
          </p:nvPr>
        </p:nvGraphicFramePr>
        <p:xfrm>
          <a:off x="2579290" y="5102224"/>
          <a:ext cx="4164806" cy="894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50" name="Equation" r:id="rId3" imgW="86601300" imgH="18719800" progId="Equation.3">
                  <p:embed/>
                </p:oleObj>
              </mc:Choice>
              <mc:Fallback>
                <p:oleObj name="Equation" r:id="rId3" imgW="86601300" imgH="18719800" progId="Equation.3">
                  <p:embed/>
                  <p:pic>
                    <p:nvPicPr>
                      <p:cNvPr id="23554" name="Object 36">
                        <a:extLst>
                          <a:ext uri="{FF2B5EF4-FFF2-40B4-BE49-F238E27FC236}">
                            <a16:creationId xmlns:a16="http://schemas.microsoft.com/office/drawing/2014/main" id="{6C48E9F9-04B7-124E-9D58-9882054187E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290" y="5102224"/>
                        <a:ext cx="4164806" cy="8944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o 2">
            <a:extLst>
              <a:ext uri="{FF2B5EF4-FFF2-40B4-BE49-F238E27FC236}">
                <a16:creationId xmlns:a16="http://schemas.microsoft.com/office/drawing/2014/main" id="{DD3544D0-3B91-3145-A875-0493363D6402}"/>
              </a:ext>
            </a:extLst>
          </p:cNvPr>
          <p:cNvGrpSpPr/>
          <p:nvPr/>
        </p:nvGrpSpPr>
        <p:grpSpPr>
          <a:xfrm>
            <a:off x="1385887" y="1868487"/>
            <a:ext cx="6172200" cy="3121025"/>
            <a:chOff x="1527969" y="1001712"/>
            <a:chExt cx="6172200" cy="3121025"/>
          </a:xfrm>
        </p:grpSpPr>
        <p:sp>
          <p:nvSpPr>
            <p:cNvPr id="23568" name="Oval 109">
              <a:extLst>
                <a:ext uri="{FF2B5EF4-FFF2-40B4-BE49-F238E27FC236}">
                  <a16:creationId xmlns:a16="http://schemas.microsoft.com/office/drawing/2014/main" id="{E0E845D8-6E7D-C846-9EA8-E96834620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1973263"/>
              <a:ext cx="419100" cy="3984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55" name="Object 110">
              <a:extLst>
                <a:ext uri="{FF2B5EF4-FFF2-40B4-BE49-F238E27FC236}">
                  <a16:creationId xmlns:a16="http://schemas.microsoft.com/office/drawing/2014/main" id="{08E130FE-753A-8248-BB52-65C38FE73E0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250636"/>
                </p:ext>
              </p:extLst>
            </p:nvPr>
          </p:nvGraphicFramePr>
          <p:xfrm>
            <a:off x="4445000" y="2032000"/>
            <a:ext cx="238125" cy="244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1" name="Equation" r:id="rId5" imgW="7023100" imgH="7607300" progId="Equation.3">
                    <p:embed/>
                  </p:oleObj>
                </mc:Choice>
                <mc:Fallback>
                  <p:oleObj name="Equation" r:id="rId5" imgW="7023100" imgH="7607300" progId="Equation.3">
                    <p:embed/>
                    <p:pic>
                      <p:nvPicPr>
                        <p:cNvPr id="23555" name="Object 110">
                          <a:extLst>
                            <a:ext uri="{FF2B5EF4-FFF2-40B4-BE49-F238E27FC236}">
                              <a16:creationId xmlns:a16="http://schemas.microsoft.com/office/drawing/2014/main" id="{08E130FE-753A-8248-BB52-65C38FE73E0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5000" y="2032000"/>
                          <a:ext cx="238125" cy="244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69" name="Oval 132">
              <a:extLst>
                <a:ext uri="{FF2B5EF4-FFF2-40B4-BE49-F238E27FC236}">
                  <a16:creationId xmlns:a16="http://schemas.microsoft.com/office/drawing/2014/main" id="{B6F999EF-875A-CA47-B292-FE0179F45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1123950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56" name="Object 133">
              <a:extLst>
                <a:ext uri="{FF2B5EF4-FFF2-40B4-BE49-F238E27FC236}">
                  <a16:creationId xmlns:a16="http://schemas.microsoft.com/office/drawing/2014/main" id="{25FF6CA6-E43A-4A4B-A6E1-82800D83FFF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6296906"/>
                </p:ext>
              </p:extLst>
            </p:nvPr>
          </p:nvGraphicFramePr>
          <p:xfrm>
            <a:off x="4505325" y="1181100"/>
            <a:ext cx="217488" cy="25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2" name="Equation" r:id="rId7" imgW="6438900" imgH="7899400" progId="Equation.3">
                    <p:embed/>
                  </p:oleObj>
                </mc:Choice>
                <mc:Fallback>
                  <p:oleObj name="Equation" r:id="rId7" imgW="6438900" imgH="7899400" progId="Equation.3">
                    <p:embed/>
                    <p:pic>
                      <p:nvPicPr>
                        <p:cNvPr id="23556" name="Object 133">
                          <a:extLst>
                            <a:ext uri="{FF2B5EF4-FFF2-40B4-BE49-F238E27FC236}">
                              <a16:creationId xmlns:a16="http://schemas.microsoft.com/office/drawing/2014/main" id="{25FF6CA6-E43A-4A4B-A6E1-82800D83FFF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5325" y="1181100"/>
                          <a:ext cx="217488" cy="25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0" name="Line 134">
              <a:extLst>
                <a:ext uri="{FF2B5EF4-FFF2-40B4-BE49-F238E27FC236}">
                  <a16:creationId xmlns:a16="http://schemas.microsoft.com/office/drawing/2014/main" id="{001023FF-7E0B-F044-8A53-112625E244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5650" y="1520825"/>
              <a:ext cx="0" cy="452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71" name="Line 135">
              <a:extLst>
                <a:ext uri="{FF2B5EF4-FFF2-40B4-BE49-F238E27FC236}">
                  <a16:creationId xmlns:a16="http://schemas.microsoft.com/office/drawing/2014/main" id="{23C42563-BDAF-9F4D-8B78-02C541727F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51125" y="1406525"/>
              <a:ext cx="1733550" cy="736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72" name="Line 136">
              <a:extLst>
                <a:ext uri="{FF2B5EF4-FFF2-40B4-BE49-F238E27FC236}">
                  <a16:creationId xmlns:a16="http://schemas.microsoft.com/office/drawing/2014/main" id="{3304184D-E23B-3741-872B-AECAA96537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3775" y="1406525"/>
              <a:ext cx="1855788" cy="625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73" name="Oval 137">
              <a:extLst>
                <a:ext uri="{FF2B5EF4-FFF2-40B4-BE49-F238E27FC236}">
                  <a16:creationId xmlns:a16="http://schemas.microsoft.com/office/drawing/2014/main" id="{B234D923-8911-D149-9B7C-7CECA151D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4150" y="2747963"/>
              <a:ext cx="417513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3574" name="Oval 138">
              <a:extLst>
                <a:ext uri="{FF2B5EF4-FFF2-40B4-BE49-F238E27FC236}">
                  <a16:creationId xmlns:a16="http://schemas.microsoft.com/office/drawing/2014/main" id="{D018ED02-0209-A849-82B1-ECAB23B5E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700" y="2747963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57" name="Object 139">
              <a:extLst>
                <a:ext uri="{FF2B5EF4-FFF2-40B4-BE49-F238E27FC236}">
                  <a16:creationId xmlns:a16="http://schemas.microsoft.com/office/drawing/2014/main" id="{B2E76F01-B651-EC40-AB56-67B17BD3ED4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7312766"/>
                </p:ext>
              </p:extLst>
            </p:nvPr>
          </p:nvGraphicFramePr>
          <p:xfrm>
            <a:off x="4113213" y="2860675"/>
            <a:ext cx="168275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3" name="Equation" r:id="rId9" imgW="4978400" imgH="5854700" progId="Equation.3">
                    <p:embed/>
                  </p:oleObj>
                </mc:Choice>
                <mc:Fallback>
                  <p:oleObj name="Equation" r:id="rId9" imgW="4978400" imgH="5854700" progId="Equation.3">
                    <p:embed/>
                    <p:pic>
                      <p:nvPicPr>
                        <p:cNvPr id="23557" name="Object 139">
                          <a:extLst>
                            <a:ext uri="{FF2B5EF4-FFF2-40B4-BE49-F238E27FC236}">
                              <a16:creationId xmlns:a16="http://schemas.microsoft.com/office/drawing/2014/main" id="{B2E76F01-B651-EC40-AB56-67B17BD3ED4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3213" y="2860675"/>
                          <a:ext cx="168275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8" name="Object 140">
              <a:extLst>
                <a:ext uri="{FF2B5EF4-FFF2-40B4-BE49-F238E27FC236}">
                  <a16:creationId xmlns:a16="http://schemas.microsoft.com/office/drawing/2014/main" id="{D60EEF08-CE60-8747-BBA3-F4E40EA0E88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3898"/>
                </p:ext>
              </p:extLst>
            </p:nvPr>
          </p:nvGraphicFramePr>
          <p:xfrm>
            <a:off x="4851400" y="2870200"/>
            <a:ext cx="168275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4" name="Equation" r:id="rId11" imgW="4978400" imgH="5854700" progId="Equation.3">
                    <p:embed/>
                  </p:oleObj>
                </mc:Choice>
                <mc:Fallback>
                  <p:oleObj name="Equation" r:id="rId11" imgW="4978400" imgH="5854700" progId="Equation.3">
                    <p:embed/>
                    <p:pic>
                      <p:nvPicPr>
                        <p:cNvPr id="23558" name="Object 140">
                          <a:extLst>
                            <a:ext uri="{FF2B5EF4-FFF2-40B4-BE49-F238E27FC236}">
                              <a16:creationId xmlns:a16="http://schemas.microsoft.com/office/drawing/2014/main" id="{D60EEF08-CE60-8747-BBA3-F4E40EA0E88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1400" y="2870200"/>
                          <a:ext cx="168275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5" name="Line 141">
              <a:extLst>
                <a:ext uri="{FF2B5EF4-FFF2-40B4-BE49-F238E27FC236}">
                  <a16:creationId xmlns:a16="http://schemas.microsoft.com/office/drawing/2014/main" id="{89B10ACE-690C-624C-B90A-C0A045CF85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32275" y="2349500"/>
              <a:ext cx="239713" cy="398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76" name="Line 142">
              <a:extLst>
                <a:ext uri="{FF2B5EF4-FFF2-40B4-BE49-F238E27FC236}">
                  <a16:creationId xmlns:a16="http://schemas.microsoft.com/office/drawing/2014/main" id="{F2544C9A-9EAA-0D40-9C52-23B2995AFC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1375" y="2349500"/>
              <a:ext cx="179388" cy="398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3577" name="Rectangle 143">
              <a:extLst>
                <a:ext uri="{FF2B5EF4-FFF2-40B4-BE49-F238E27FC236}">
                  <a16:creationId xmlns:a16="http://schemas.microsoft.com/office/drawing/2014/main" id="{C96C7D56-03CC-2541-A87C-26DAC8931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613" y="1917700"/>
              <a:ext cx="598487" cy="511175"/>
            </a:xfrm>
            <a:prstGeom prst="rect">
              <a:avLst/>
            </a:prstGeom>
            <a:noFill/>
            <a:ln w="25400">
              <a:solidFill>
                <a:schemeClr val="accent3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3578" name="Freeform 146">
              <a:extLst>
                <a:ext uri="{FF2B5EF4-FFF2-40B4-BE49-F238E27FC236}">
                  <a16:creationId xmlns:a16="http://schemas.microsoft.com/office/drawing/2014/main" id="{5BA01CF2-24F2-8340-8E76-065E27FE1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800" y="1752600"/>
              <a:ext cx="1724025" cy="1590675"/>
            </a:xfrm>
            <a:custGeom>
              <a:avLst/>
              <a:gdLst>
                <a:gd name="T0" fmla="*/ 2147483647 w 1384"/>
                <a:gd name="T1" fmla="*/ 2147483647 h 1344"/>
                <a:gd name="T2" fmla="*/ 2147483647 w 1384"/>
                <a:gd name="T3" fmla="*/ 2147483647 h 1344"/>
                <a:gd name="T4" fmla="*/ 2147483647 w 1384"/>
                <a:gd name="T5" fmla="*/ 2147483647 h 1344"/>
                <a:gd name="T6" fmla="*/ 2147483647 w 1384"/>
                <a:gd name="T7" fmla="*/ 2147483647 h 1344"/>
                <a:gd name="T8" fmla="*/ 2147483647 w 1384"/>
                <a:gd name="T9" fmla="*/ 2147483647 h 1344"/>
                <a:gd name="T10" fmla="*/ 2147483647 w 1384"/>
                <a:gd name="T11" fmla="*/ 2147483647 h 1344"/>
                <a:gd name="T12" fmla="*/ 2147483647 w 1384"/>
                <a:gd name="T13" fmla="*/ 2147483647 h 1344"/>
                <a:gd name="T14" fmla="*/ 2147483647 w 1384"/>
                <a:gd name="T15" fmla="*/ 2147483647 h 1344"/>
                <a:gd name="T16" fmla="*/ 2147483647 w 1384"/>
                <a:gd name="T17" fmla="*/ 2147483647 h 1344"/>
                <a:gd name="T18" fmla="*/ 2147483647 w 1384"/>
                <a:gd name="T19" fmla="*/ 2147483647 h 1344"/>
                <a:gd name="T20" fmla="*/ 2147483647 w 1384"/>
                <a:gd name="T21" fmla="*/ 2147483647 h 1344"/>
                <a:gd name="T22" fmla="*/ 2147483647 w 1384"/>
                <a:gd name="T23" fmla="*/ 2147483647 h 1344"/>
                <a:gd name="T24" fmla="*/ 2147483647 w 1384"/>
                <a:gd name="T25" fmla="*/ 2147483647 h 1344"/>
                <a:gd name="T26" fmla="*/ 2147483647 w 1384"/>
                <a:gd name="T27" fmla="*/ 2147483647 h 1344"/>
                <a:gd name="T28" fmla="*/ 2147483647 w 1384"/>
                <a:gd name="T29" fmla="*/ 2147483647 h 1344"/>
                <a:gd name="T30" fmla="*/ 2147483647 w 1384"/>
                <a:gd name="T31" fmla="*/ 2147483647 h 1344"/>
                <a:gd name="T32" fmla="*/ 2147483647 w 1384"/>
                <a:gd name="T33" fmla="*/ 2147483647 h 1344"/>
                <a:gd name="T34" fmla="*/ 2147483647 w 1384"/>
                <a:gd name="T35" fmla="*/ 2147483647 h 1344"/>
                <a:gd name="T36" fmla="*/ 2147483647 w 1384"/>
                <a:gd name="T37" fmla="*/ 2147483647 h 13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4"/>
                <a:gd name="T58" fmla="*/ 0 h 1344"/>
                <a:gd name="T59" fmla="*/ 1384 w 1384"/>
                <a:gd name="T60" fmla="*/ 1344 h 13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4" h="1344">
                  <a:moveTo>
                    <a:pt x="592" y="24"/>
                  </a:moveTo>
                  <a:cubicBezTo>
                    <a:pt x="536" y="16"/>
                    <a:pt x="480" y="0"/>
                    <a:pt x="448" y="24"/>
                  </a:cubicBezTo>
                  <a:cubicBezTo>
                    <a:pt x="416" y="48"/>
                    <a:pt x="416" y="96"/>
                    <a:pt x="400" y="168"/>
                  </a:cubicBezTo>
                  <a:cubicBezTo>
                    <a:pt x="384" y="240"/>
                    <a:pt x="368" y="376"/>
                    <a:pt x="352" y="456"/>
                  </a:cubicBezTo>
                  <a:cubicBezTo>
                    <a:pt x="336" y="536"/>
                    <a:pt x="328" y="584"/>
                    <a:pt x="304" y="648"/>
                  </a:cubicBezTo>
                  <a:cubicBezTo>
                    <a:pt x="280" y="712"/>
                    <a:pt x="256" y="760"/>
                    <a:pt x="208" y="840"/>
                  </a:cubicBezTo>
                  <a:cubicBezTo>
                    <a:pt x="160" y="920"/>
                    <a:pt x="32" y="1056"/>
                    <a:pt x="16" y="1128"/>
                  </a:cubicBezTo>
                  <a:cubicBezTo>
                    <a:pt x="0" y="1200"/>
                    <a:pt x="40" y="1240"/>
                    <a:pt x="112" y="1272"/>
                  </a:cubicBezTo>
                  <a:cubicBezTo>
                    <a:pt x="184" y="1304"/>
                    <a:pt x="328" y="1312"/>
                    <a:pt x="448" y="1320"/>
                  </a:cubicBezTo>
                  <a:cubicBezTo>
                    <a:pt x="568" y="1328"/>
                    <a:pt x="720" y="1320"/>
                    <a:pt x="832" y="1320"/>
                  </a:cubicBezTo>
                  <a:cubicBezTo>
                    <a:pt x="944" y="1320"/>
                    <a:pt x="1032" y="1344"/>
                    <a:pt x="1120" y="1320"/>
                  </a:cubicBezTo>
                  <a:cubicBezTo>
                    <a:pt x="1208" y="1296"/>
                    <a:pt x="1336" y="1240"/>
                    <a:pt x="1360" y="1176"/>
                  </a:cubicBezTo>
                  <a:cubicBezTo>
                    <a:pt x="1384" y="1112"/>
                    <a:pt x="1312" y="1008"/>
                    <a:pt x="1264" y="936"/>
                  </a:cubicBezTo>
                  <a:cubicBezTo>
                    <a:pt x="1216" y="864"/>
                    <a:pt x="1120" y="792"/>
                    <a:pt x="1072" y="744"/>
                  </a:cubicBezTo>
                  <a:cubicBezTo>
                    <a:pt x="1024" y="696"/>
                    <a:pt x="992" y="688"/>
                    <a:pt x="976" y="648"/>
                  </a:cubicBezTo>
                  <a:cubicBezTo>
                    <a:pt x="960" y="608"/>
                    <a:pt x="992" y="560"/>
                    <a:pt x="976" y="504"/>
                  </a:cubicBezTo>
                  <a:cubicBezTo>
                    <a:pt x="960" y="448"/>
                    <a:pt x="912" y="384"/>
                    <a:pt x="880" y="312"/>
                  </a:cubicBezTo>
                  <a:cubicBezTo>
                    <a:pt x="848" y="240"/>
                    <a:pt x="832" y="120"/>
                    <a:pt x="784" y="72"/>
                  </a:cubicBezTo>
                  <a:cubicBezTo>
                    <a:pt x="736" y="24"/>
                    <a:pt x="648" y="32"/>
                    <a:pt x="592" y="24"/>
                  </a:cubicBezTo>
                  <a:close/>
                </a:path>
              </a:pathLst>
            </a:custGeom>
            <a:noFill/>
            <a:ln w="19050" cap="rnd">
              <a:solidFill>
                <a:srgbClr val="008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3579" name="Oval 147">
              <a:extLst>
                <a:ext uri="{FF2B5EF4-FFF2-40B4-BE49-F238E27FC236}">
                  <a16:creationId xmlns:a16="http://schemas.microsoft.com/office/drawing/2014/main" id="{FF36D278-DFCD-914D-BCBD-6F92AE3B8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025" y="2032000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59" name="Object 148">
              <a:extLst>
                <a:ext uri="{FF2B5EF4-FFF2-40B4-BE49-F238E27FC236}">
                  <a16:creationId xmlns:a16="http://schemas.microsoft.com/office/drawing/2014/main" id="{B828CFF4-E9C9-9548-8B00-B6EF12BD8D0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1141550"/>
                </p:ext>
              </p:extLst>
            </p:nvPr>
          </p:nvGraphicFramePr>
          <p:xfrm>
            <a:off x="2290763" y="2085975"/>
            <a:ext cx="239712" cy="246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5" name="Equation" r:id="rId12" imgW="7023100" imgH="7607300" progId="Equation.3">
                    <p:embed/>
                  </p:oleObj>
                </mc:Choice>
                <mc:Fallback>
                  <p:oleObj name="Equation" r:id="rId12" imgW="7023100" imgH="7607300" progId="Equation.3">
                    <p:embed/>
                    <p:pic>
                      <p:nvPicPr>
                        <p:cNvPr id="23559" name="Object 148">
                          <a:extLst>
                            <a:ext uri="{FF2B5EF4-FFF2-40B4-BE49-F238E27FC236}">
                              <a16:creationId xmlns:a16="http://schemas.microsoft.com/office/drawing/2014/main" id="{B828CFF4-E9C9-9548-8B00-B6EF12BD8D0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763" y="2085975"/>
                          <a:ext cx="239712" cy="246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80" name="Oval 149">
              <a:extLst>
                <a:ext uri="{FF2B5EF4-FFF2-40B4-BE49-F238E27FC236}">
                  <a16:creationId xmlns:a16="http://schemas.microsoft.com/office/drawing/2014/main" id="{7C99118A-17AD-3A4A-B697-C541A7850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188" y="2768600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60" name="Object 150">
              <a:extLst>
                <a:ext uri="{FF2B5EF4-FFF2-40B4-BE49-F238E27FC236}">
                  <a16:creationId xmlns:a16="http://schemas.microsoft.com/office/drawing/2014/main" id="{5CF3B23E-A197-064C-822E-38CC5780E66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77248928"/>
                </p:ext>
              </p:extLst>
            </p:nvPr>
          </p:nvGraphicFramePr>
          <p:xfrm>
            <a:off x="1812925" y="2825750"/>
            <a:ext cx="238125" cy="244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6" name="Equation" r:id="rId14" imgW="7023100" imgH="7607300" progId="Equation.3">
                    <p:embed/>
                  </p:oleObj>
                </mc:Choice>
                <mc:Fallback>
                  <p:oleObj name="Equation" r:id="rId14" imgW="7023100" imgH="7607300" progId="Equation.3">
                    <p:embed/>
                    <p:pic>
                      <p:nvPicPr>
                        <p:cNvPr id="23560" name="Object 150">
                          <a:extLst>
                            <a:ext uri="{FF2B5EF4-FFF2-40B4-BE49-F238E27FC236}">
                              <a16:creationId xmlns:a16="http://schemas.microsoft.com/office/drawing/2014/main" id="{5CF3B23E-A197-064C-822E-38CC5780E66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2925" y="2825750"/>
                          <a:ext cx="238125" cy="244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81" name="Oval 151">
              <a:extLst>
                <a:ext uri="{FF2B5EF4-FFF2-40B4-BE49-F238E27FC236}">
                  <a16:creationId xmlns:a16="http://schemas.microsoft.com/office/drawing/2014/main" id="{0657FDE5-3E50-C14C-AD6F-7420DF76D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0" y="2768600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3582" name="Oval 152">
              <a:extLst>
                <a:ext uri="{FF2B5EF4-FFF2-40B4-BE49-F238E27FC236}">
                  <a16:creationId xmlns:a16="http://schemas.microsoft.com/office/drawing/2014/main" id="{FC75B5B2-D3C1-0C4B-96F5-5AD971A9A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188" y="3505200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61" name="Object 153">
              <a:extLst>
                <a:ext uri="{FF2B5EF4-FFF2-40B4-BE49-F238E27FC236}">
                  <a16:creationId xmlns:a16="http://schemas.microsoft.com/office/drawing/2014/main" id="{9F9704D6-59C6-0241-914F-A1A8E800D1F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0726277"/>
                </p:ext>
              </p:extLst>
            </p:nvPr>
          </p:nvGraphicFramePr>
          <p:xfrm>
            <a:off x="2709863" y="2881313"/>
            <a:ext cx="207962" cy="20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7" name="Equation" r:id="rId15" imgW="6146800" imgH="6438900" progId="Equation.3">
                    <p:embed/>
                  </p:oleObj>
                </mc:Choice>
                <mc:Fallback>
                  <p:oleObj name="Equation" r:id="rId15" imgW="6146800" imgH="6438900" progId="Equation.3">
                    <p:embed/>
                    <p:pic>
                      <p:nvPicPr>
                        <p:cNvPr id="23561" name="Object 153">
                          <a:extLst>
                            <a:ext uri="{FF2B5EF4-FFF2-40B4-BE49-F238E27FC236}">
                              <a16:creationId xmlns:a16="http://schemas.microsoft.com/office/drawing/2014/main" id="{9F9704D6-59C6-0241-914F-A1A8E800D1F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9863" y="2881313"/>
                          <a:ext cx="207962" cy="209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62" name="Object 154">
              <a:extLst>
                <a:ext uri="{FF2B5EF4-FFF2-40B4-BE49-F238E27FC236}">
                  <a16:creationId xmlns:a16="http://schemas.microsoft.com/office/drawing/2014/main" id="{F89F92B3-A5D7-144A-A60D-F416A7C32A7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5952104"/>
                </p:ext>
              </p:extLst>
            </p:nvPr>
          </p:nvGraphicFramePr>
          <p:xfrm>
            <a:off x="1884363" y="3571875"/>
            <a:ext cx="185737" cy="18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8" name="Equation" r:id="rId17" imgW="5562600" imgH="5854700" progId="Equation.3">
                    <p:embed/>
                  </p:oleObj>
                </mc:Choice>
                <mc:Fallback>
                  <p:oleObj name="Equation" r:id="rId17" imgW="5562600" imgH="5854700" progId="Equation.3">
                    <p:embed/>
                    <p:pic>
                      <p:nvPicPr>
                        <p:cNvPr id="23562" name="Object 154">
                          <a:extLst>
                            <a:ext uri="{FF2B5EF4-FFF2-40B4-BE49-F238E27FC236}">
                              <a16:creationId xmlns:a16="http://schemas.microsoft.com/office/drawing/2014/main" id="{F89F92B3-A5D7-144A-A60D-F416A7C32A7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4363" y="3571875"/>
                          <a:ext cx="185737" cy="188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83" name="Line 155">
              <a:extLst>
                <a:ext uri="{FF2B5EF4-FFF2-40B4-BE49-F238E27FC236}">
                  <a16:creationId xmlns:a16="http://schemas.microsoft.com/office/drawing/2014/main" id="{40F961F2-4566-DB40-AACC-11A354E2EE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2063" y="2428875"/>
              <a:ext cx="238125" cy="339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84" name="Line 156">
              <a:extLst>
                <a:ext uri="{FF2B5EF4-FFF2-40B4-BE49-F238E27FC236}">
                  <a16:creationId xmlns:a16="http://schemas.microsoft.com/office/drawing/2014/main" id="{A0F4C0BD-152D-514B-93CA-5DED826231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52638" y="2371725"/>
              <a:ext cx="238125" cy="396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85" name="Line 157">
              <a:extLst>
                <a:ext uri="{FF2B5EF4-FFF2-40B4-BE49-F238E27FC236}">
                  <a16:creationId xmlns:a16="http://schemas.microsoft.com/office/drawing/2014/main" id="{562C772A-DB72-414E-8EBE-7BF998917E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1988" y="3165475"/>
              <a:ext cx="0" cy="339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86" name="Oval 158">
              <a:extLst>
                <a:ext uri="{FF2B5EF4-FFF2-40B4-BE49-F238E27FC236}">
                  <a16:creationId xmlns:a16="http://schemas.microsoft.com/office/drawing/2014/main" id="{1E5D3FAE-1FEC-8443-8E28-E15084881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9238" y="1973263"/>
              <a:ext cx="419100" cy="3984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63" name="Object 159">
              <a:extLst>
                <a:ext uri="{FF2B5EF4-FFF2-40B4-BE49-F238E27FC236}">
                  <a16:creationId xmlns:a16="http://schemas.microsoft.com/office/drawing/2014/main" id="{76751869-7A32-CC40-B4C3-4A9083763E5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11126251"/>
                </p:ext>
              </p:extLst>
            </p:nvPr>
          </p:nvGraphicFramePr>
          <p:xfrm>
            <a:off x="6653213" y="2032000"/>
            <a:ext cx="249237" cy="244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9" name="Equation" r:id="rId19" imgW="7315200" imgH="7607300" progId="Equation.3">
                    <p:embed/>
                  </p:oleObj>
                </mc:Choice>
                <mc:Fallback>
                  <p:oleObj name="Equation" r:id="rId19" imgW="7315200" imgH="7607300" progId="Equation.3">
                    <p:embed/>
                    <p:pic>
                      <p:nvPicPr>
                        <p:cNvPr id="23563" name="Object 159">
                          <a:extLst>
                            <a:ext uri="{FF2B5EF4-FFF2-40B4-BE49-F238E27FC236}">
                              <a16:creationId xmlns:a16="http://schemas.microsoft.com/office/drawing/2014/main" id="{76751869-7A32-CC40-B4C3-4A9083763E5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3213" y="2032000"/>
                          <a:ext cx="249237" cy="244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87" name="Oval 160">
              <a:extLst>
                <a:ext uri="{FF2B5EF4-FFF2-40B4-BE49-F238E27FC236}">
                  <a16:creationId xmlns:a16="http://schemas.microsoft.com/office/drawing/2014/main" id="{726A2121-11D0-D640-88EA-E2E3ED247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0463" y="2654300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64" name="Object 161">
              <a:extLst>
                <a:ext uri="{FF2B5EF4-FFF2-40B4-BE49-F238E27FC236}">
                  <a16:creationId xmlns:a16="http://schemas.microsoft.com/office/drawing/2014/main" id="{56EF0FED-A3DC-FD42-A921-D78972B9C6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5929928"/>
                </p:ext>
              </p:extLst>
            </p:nvPr>
          </p:nvGraphicFramePr>
          <p:xfrm>
            <a:off x="6340475" y="2740025"/>
            <a:ext cx="158750" cy="18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60" name="Equation" r:id="rId21" imgW="4686300" imgH="5854700" progId="Equation.3">
                    <p:embed/>
                  </p:oleObj>
                </mc:Choice>
                <mc:Fallback>
                  <p:oleObj name="Equation" r:id="rId21" imgW="4686300" imgH="5854700" progId="Equation.3">
                    <p:embed/>
                    <p:pic>
                      <p:nvPicPr>
                        <p:cNvPr id="23564" name="Object 161">
                          <a:extLst>
                            <a:ext uri="{FF2B5EF4-FFF2-40B4-BE49-F238E27FC236}">
                              <a16:creationId xmlns:a16="http://schemas.microsoft.com/office/drawing/2014/main" id="{56EF0FED-A3DC-FD42-A921-D78972B9C63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40475" y="2740025"/>
                          <a:ext cx="158750" cy="188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88" name="Oval 162">
              <a:extLst>
                <a:ext uri="{FF2B5EF4-FFF2-40B4-BE49-F238E27FC236}">
                  <a16:creationId xmlns:a16="http://schemas.microsoft.com/office/drawing/2014/main" id="{7EC537F8-42DB-A843-8AF9-71D3EAD5C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7075" y="2654300"/>
              <a:ext cx="419100" cy="3968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3589" name="Oval 163">
              <a:extLst>
                <a:ext uri="{FF2B5EF4-FFF2-40B4-BE49-F238E27FC236}">
                  <a16:creationId xmlns:a16="http://schemas.microsoft.com/office/drawing/2014/main" id="{093EB655-E78B-C944-A588-979469A4E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7075" y="3390900"/>
              <a:ext cx="419100" cy="3984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3565" name="Object 164">
              <a:extLst>
                <a:ext uri="{FF2B5EF4-FFF2-40B4-BE49-F238E27FC236}">
                  <a16:creationId xmlns:a16="http://schemas.microsoft.com/office/drawing/2014/main" id="{28D40ADB-28AA-BC4B-B8E1-3886A4FAE17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1691159"/>
                </p:ext>
              </p:extLst>
            </p:nvPr>
          </p:nvGraphicFramePr>
          <p:xfrm>
            <a:off x="7137400" y="2711450"/>
            <a:ext cx="247650" cy="246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61" name="Equation" r:id="rId23" imgW="7315200" imgH="7607300" progId="Equation.3">
                    <p:embed/>
                  </p:oleObj>
                </mc:Choice>
                <mc:Fallback>
                  <p:oleObj name="Equation" r:id="rId23" imgW="7315200" imgH="7607300" progId="Equation.3">
                    <p:embed/>
                    <p:pic>
                      <p:nvPicPr>
                        <p:cNvPr id="23565" name="Object 164">
                          <a:extLst>
                            <a:ext uri="{FF2B5EF4-FFF2-40B4-BE49-F238E27FC236}">
                              <a16:creationId xmlns:a16="http://schemas.microsoft.com/office/drawing/2014/main" id="{28D40ADB-28AA-BC4B-B8E1-3886A4FAE17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37400" y="2711450"/>
                          <a:ext cx="247650" cy="246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66" name="Object 165">
              <a:extLst>
                <a:ext uri="{FF2B5EF4-FFF2-40B4-BE49-F238E27FC236}">
                  <a16:creationId xmlns:a16="http://schemas.microsoft.com/office/drawing/2014/main" id="{3025912A-3C7F-E446-8B2A-F1A09B6ECE1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7364586"/>
                </p:ext>
              </p:extLst>
            </p:nvPr>
          </p:nvGraphicFramePr>
          <p:xfrm>
            <a:off x="7221538" y="3459163"/>
            <a:ext cx="158750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62" name="Equation" r:id="rId24" imgW="4686300" imgH="5854700" progId="Equation.3">
                    <p:embed/>
                  </p:oleObj>
                </mc:Choice>
                <mc:Fallback>
                  <p:oleObj name="Equation" r:id="rId24" imgW="4686300" imgH="5854700" progId="Equation.3">
                    <p:embed/>
                    <p:pic>
                      <p:nvPicPr>
                        <p:cNvPr id="23566" name="Object 165">
                          <a:extLst>
                            <a:ext uri="{FF2B5EF4-FFF2-40B4-BE49-F238E27FC236}">
                              <a16:creationId xmlns:a16="http://schemas.microsoft.com/office/drawing/2014/main" id="{3025912A-3C7F-E446-8B2A-F1A09B6ECE1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1538" y="3459163"/>
                          <a:ext cx="158750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90" name="Line 166">
              <a:extLst>
                <a:ext uri="{FF2B5EF4-FFF2-40B4-BE49-F238E27FC236}">
                  <a16:creationId xmlns:a16="http://schemas.microsoft.com/office/drawing/2014/main" id="{9D88CF0C-6FFF-5A40-BF03-3CC7C4D167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58013" y="2314575"/>
              <a:ext cx="239712" cy="339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91" name="Line 167">
              <a:extLst>
                <a:ext uri="{FF2B5EF4-FFF2-40B4-BE49-F238E27FC236}">
                  <a16:creationId xmlns:a16="http://schemas.microsoft.com/office/drawing/2014/main" id="{1FFE3C18-EEC4-0F4C-9D39-33B3DBFD49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80175" y="2314575"/>
              <a:ext cx="179388" cy="339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92" name="Line 168">
              <a:extLst>
                <a:ext uri="{FF2B5EF4-FFF2-40B4-BE49-F238E27FC236}">
                  <a16:creationId xmlns:a16="http://schemas.microsoft.com/office/drawing/2014/main" id="{EE492922-E74F-1247-BC21-9A6586384E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6463" y="3051175"/>
              <a:ext cx="0" cy="339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3593" name="Freeform 169">
              <a:extLst>
                <a:ext uri="{FF2B5EF4-FFF2-40B4-BE49-F238E27FC236}">
                  <a16:creationId xmlns:a16="http://schemas.microsoft.com/office/drawing/2014/main" id="{E4E21BD4-731C-6A40-8CF8-2CAAE125F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969" y="1001712"/>
              <a:ext cx="6172200" cy="3121025"/>
            </a:xfrm>
            <a:custGeom>
              <a:avLst/>
              <a:gdLst>
                <a:gd name="T0" fmla="*/ 2147483647 w 4952"/>
                <a:gd name="T1" fmla="*/ 2147483647 h 2640"/>
                <a:gd name="T2" fmla="*/ 2147483647 w 4952"/>
                <a:gd name="T3" fmla="*/ 2147483647 h 2640"/>
                <a:gd name="T4" fmla="*/ 2147483647 w 4952"/>
                <a:gd name="T5" fmla="*/ 2147483647 h 2640"/>
                <a:gd name="T6" fmla="*/ 2147483647 w 4952"/>
                <a:gd name="T7" fmla="*/ 2147483647 h 2640"/>
                <a:gd name="T8" fmla="*/ 2147483647 w 4952"/>
                <a:gd name="T9" fmla="*/ 2147483647 h 2640"/>
                <a:gd name="T10" fmla="*/ 2147483647 w 4952"/>
                <a:gd name="T11" fmla="*/ 2147483647 h 2640"/>
                <a:gd name="T12" fmla="*/ 2147483647 w 4952"/>
                <a:gd name="T13" fmla="*/ 2147483647 h 2640"/>
                <a:gd name="T14" fmla="*/ 2147483647 w 4952"/>
                <a:gd name="T15" fmla="*/ 2147483647 h 2640"/>
                <a:gd name="T16" fmla="*/ 2147483647 w 4952"/>
                <a:gd name="T17" fmla="*/ 2147483647 h 2640"/>
                <a:gd name="T18" fmla="*/ 2147483647 w 4952"/>
                <a:gd name="T19" fmla="*/ 2147483647 h 2640"/>
                <a:gd name="T20" fmla="*/ 2147483647 w 4952"/>
                <a:gd name="T21" fmla="*/ 2147483647 h 2640"/>
                <a:gd name="T22" fmla="*/ 2147483647 w 4952"/>
                <a:gd name="T23" fmla="*/ 2147483647 h 2640"/>
                <a:gd name="T24" fmla="*/ 2147483647 w 4952"/>
                <a:gd name="T25" fmla="*/ 2147483647 h 2640"/>
                <a:gd name="T26" fmla="*/ 2147483647 w 4952"/>
                <a:gd name="T27" fmla="*/ 2147483647 h 2640"/>
                <a:gd name="T28" fmla="*/ 2147483647 w 4952"/>
                <a:gd name="T29" fmla="*/ 2147483647 h 2640"/>
                <a:gd name="T30" fmla="*/ 2147483647 w 4952"/>
                <a:gd name="T31" fmla="*/ 2147483647 h 2640"/>
                <a:gd name="T32" fmla="*/ 2147483647 w 4952"/>
                <a:gd name="T33" fmla="*/ 2147483647 h 2640"/>
                <a:gd name="T34" fmla="*/ 2147483647 w 4952"/>
                <a:gd name="T35" fmla="*/ 2147483647 h 2640"/>
                <a:gd name="T36" fmla="*/ 2147483647 w 4952"/>
                <a:gd name="T37" fmla="*/ 2147483647 h 2640"/>
                <a:gd name="T38" fmla="*/ 2147483647 w 4952"/>
                <a:gd name="T39" fmla="*/ 2147483647 h 2640"/>
                <a:gd name="T40" fmla="*/ 2147483647 w 4952"/>
                <a:gd name="T41" fmla="*/ 2147483647 h 2640"/>
                <a:gd name="T42" fmla="*/ 2147483647 w 4952"/>
                <a:gd name="T43" fmla="*/ 2147483647 h 2640"/>
                <a:gd name="T44" fmla="*/ 2147483647 w 4952"/>
                <a:gd name="T45" fmla="*/ 2147483647 h 2640"/>
                <a:gd name="T46" fmla="*/ 2147483647 w 4952"/>
                <a:gd name="T47" fmla="*/ 2147483647 h 2640"/>
                <a:gd name="T48" fmla="*/ 2147483647 w 4952"/>
                <a:gd name="T49" fmla="*/ 2147483647 h 2640"/>
                <a:gd name="T50" fmla="*/ 2147483647 w 4952"/>
                <a:gd name="T51" fmla="*/ 2147483647 h 2640"/>
                <a:gd name="T52" fmla="*/ 2147483647 w 4952"/>
                <a:gd name="T53" fmla="*/ 2147483647 h 2640"/>
                <a:gd name="T54" fmla="*/ 2147483647 w 4952"/>
                <a:gd name="T55" fmla="*/ 2147483647 h 2640"/>
                <a:gd name="T56" fmla="*/ 2147483647 w 4952"/>
                <a:gd name="T57" fmla="*/ 2147483647 h 2640"/>
                <a:gd name="T58" fmla="*/ 2147483647 w 4952"/>
                <a:gd name="T59" fmla="*/ 2147483647 h 26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952"/>
                <a:gd name="T91" fmla="*/ 0 h 2640"/>
                <a:gd name="T92" fmla="*/ 4952 w 4952"/>
                <a:gd name="T93" fmla="*/ 2640 h 264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952" h="2640">
                  <a:moveTo>
                    <a:pt x="2440" y="16"/>
                  </a:moveTo>
                  <a:cubicBezTo>
                    <a:pt x="2224" y="0"/>
                    <a:pt x="2312" y="128"/>
                    <a:pt x="2008" y="256"/>
                  </a:cubicBezTo>
                  <a:cubicBezTo>
                    <a:pt x="1704" y="384"/>
                    <a:pt x="936" y="552"/>
                    <a:pt x="616" y="784"/>
                  </a:cubicBezTo>
                  <a:cubicBezTo>
                    <a:pt x="296" y="1016"/>
                    <a:pt x="176" y="1376"/>
                    <a:pt x="88" y="1648"/>
                  </a:cubicBezTo>
                  <a:cubicBezTo>
                    <a:pt x="0" y="1920"/>
                    <a:pt x="40" y="2256"/>
                    <a:pt x="88" y="2416"/>
                  </a:cubicBezTo>
                  <a:cubicBezTo>
                    <a:pt x="136" y="2576"/>
                    <a:pt x="280" y="2584"/>
                    <a:pt x="376" y="2608"/>
                  </a:cubicBezTo>
                  <a:cubicBezTo>
                    <a:pt x="472" y="2632"/>
                    <a:pt x="608" y="2640"/>
                    <a:pt x="664" y="2560"/>
                  </a:cubicBezTo>
                  <a:cubicBezTo>
                    <a:pt x="720" y="2480"/>
                    <a:pt x="608" y="2240"/>
                    <a:pt x="712" y="2128"/>
                  </a:cubicBezTo>
                  <a:cubicBezTo>
                    <a:pt x="816" y="2016"/>
                    <a:pt x="1192" y="1992"/>
                    <a:pt x="1288" y="1888"/>
                  </a:cubicBezTo>
                  <a:cubicBezTo>
                    <a:pt x="1384" y="1784"/>
                    <a:pt x="1312" y="1632"/>
                    <a:pt x="1288" y="1504"/>
                  </a:cubicBezTo>
                  <a:cubicBezTo>
                    <a:pt x="1264" y="1376"/>
                    <a:pt x="1064" y="1240"/>
                    <a:pt x="1144" y="1120"/>
                  </a:cubicBezTo>
                  <a:cubicBezTo>
                    <a:pt x="1224" y="1000"/>
                    <a:pt x="1632" y="856"/>
                    <a:pt x="1768" y="784"/>
                  </a:cubicBezTo>
                  <a:cubicBezTo>
                    <a:pt x="1904" y="712"/>
                    <a:pt x="1896" y="608"/>
                    <a:pt x="1960" y="688"/>
                  </a:cubicBezTo>
                  <a:cubicBezTo>
                    <a:pt x="2024" y="768"/>
                    <a:pt x="2008" y="1168"/>
                    <a:pt x="2152" y="1264"/>
                  </a:cubicBezTo>
                  <a:cubicBezTo>
                    <a:pt x="2296" y="1360"/>
                    <a:pt x="2712" y="1360"/>
                    <a:pt x="2824" y="1264"/>
                  </a:cubicBezTo>
                  <a:cubicBezTo>
                    <a:pt x="2936" y="1168"/>
                    <a:pt x="2760" y="784"/>
                    <a:pt x="2824" y="688"/>
                  </a:cubicBezTo>
                  <a:cubicBezTo>
                    <a:pt x="2888" y="592"/>
                    <a:pt x="3024" y="648"/>
                    <a:pt x="3208" y="688"/>
                  </a:cubicBezTo>
                  <a:cubicBezTo>
                    <a:pt x="3392" y="728"/>
                    <a:pt x="3848" y="800"/>
                    <a:pt x="3928" y="928"/>
                  </a:cubicBezTo>
                  <a:cubicBezTo>
                    <a:pt x="4008" y="1056"/>
                    <a:pt x="3728" y="1312"/>
                    <a:pt x="3688" y="1456"/>
                  </a:cubicBezTo>
                  <a:cubicBezTo>
                    <a:pt x="3648" y="1600"/>
                    <a:pt x="3624" y="1712"/>
                    <a:pt x="3688" y="1792"/>
                  </a:cubicBezTo>
                  <a:cubicBezTo>
                    <a:pt x="3752" y="1872"/>
                    <a:pt x="3968" y="1864"/>
                    <a:pt x="4072" y="1936"/>
                  </a:cubicBezTo>
                  <a:cubicBezTo>
                    <a:pt x="4176" y="2008"/>
                    <a:pt x="4232" y="2128"/>
                    <a:pt x="4312" y="2224"/>
                  </a:cubicBezTo>
                  <a:cubicBezTo>
                    <a:pt x="4392" y="2320"/>
                    <a:pt x="4456" y="2472"/>
                    <a:pt x="4552" y="2512"/>
                  </a:cubicBezTo>
                  <a:cubicBezTo>
                    <a:pt x="4648" y="2552"/>
                    <a:pt x="4824" y="2552"/>
                    <a:pt x="4888" y="2464"/>
                  </a:cubicBezTo>
                  <a:cubicBezTo>
                    <a:pt x="4952" y="2376"/>
                    <a:pt x="4944" y="2168"/>
                    <a:pt x="4936" y="1984"/>
                  </a:cubicBezTo>
                  <a:cubicBezTo>
                    <a:pt x="4928" y="1800"/>
                    <a:pt x="4888" y="1536"/>
                    <a:pt x="4840" y="1360"/>
                  </a:cubicBezTo>
                  <a:cubicBezTo>
                    <a:pt x="4792" y="1184"/>
                    <a:pt x="4760" y="1040"/>
                    <a:pt x="4648" y="928"/>
                  </a:cubicBezTo>
                  <a:cubicBezTo>
                    <a:pt x="4536" y="816"/>
                    <a:pt x="4392" y="784"/>
                    <a:pt x="4168" y="688"/>
                  </a:cubicBezTo>
                  <a:cubicBezTo>
                    <a:pt x="3944" y="592"/>
                    <a:pt x="3592" y="464"/>
                    <a:pt x="3304" y="352"/>
                  </a:cubicBezTo>
                  <a:cubicBezTo>
                    <a:pt x="3016" y="240"/>
                    <a:pt x="2656" y="32"/>
                    <a:pt x="2440" y="16"/>
                  </a:cubicBezTo>
                  <a:close/>
                </a:path>
              </a:pathLst>
            </a:custGeom>
            <a:noFill/>
            <a:ln w="19050" cap="rnd">
              <a:solidFill>
                <a:schemeClr val="accent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</p:grpSp>
      <p:sp>
        <p:nvSpPr>
          <p:cNvPr id="43" name="Título 4">
            <a:extLst>
              <a:ext uri="{FF2B5EF4-FFF2-40B4-BE49-F238E27FC236}">
                <a16:creationId xmlns:a16="http://schemas.microsoft.com/office/drawing/2014/main" id="{AAF48461-6FA7-2942-98E8-39C9EEBC8B93}"/>
              </a:ext>
            </a:extLst>
          </p:cNvPr>
          <p:cNvSpPr txBox="1">
            <a:spLocks/>
          </p:cNvSpPr>
          <p:nvPr/>
        </p:nvSpPr>
        <p:spPr>
          <a:xfrm>
            <a:off x="134938" y="138906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  <a:endParaRPr lang="es-AR" sz="2800" b="1" dirty="0">
              <a:solidFill>
                <a:schemeClr val="tx2">
                  <a:lumMod val="75000"/>
                  <a:lumOff val="25000"/>
                </a:schemeClr>
              </a:solidFill>
              <a:latin typeface="Comic Sans MS" panose="030F0902030302020204" pitchFamily="66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89A197F-06E0-7847-AB63-C2AA3E869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495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>
            <a:extLst>
              <a:ext uri="{FF2B5EF4-FFF2-40B4-BE49-F238E27FC236}">
                <a16:creationId xmlns:a16="http://schemas.microsoft.com/office/drawing/2014/main" id="{ECD33905-B14E-624B-B1CE-EF87E1EB2A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902064"/>
              </p:ext>
            </p:extLst>
          </p:nvPr>
        </p:nvGraphicFramePr>
        <p:xfrm>
          <a:off x="581025" y="3260724"/>
          <a:ext cx="8123238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1" name="Equation" r:id="rId3" imgW="163550600" imgH="19011900" progId="Equation.3">
                  <p:embed/>
                </p:oleObj>
              </mc:Choice>
              <mc:Fallback>
                <p:oleObj name="Equation" r:id="rId3" imgW="163550600" imgH="19011900" progId="Equation.3">
                  <p:embed/>
                  <p:pic>
                    <p:nvPicPr>
                      <p:cNvPr id="24578" name="Object 2">
                        <a:extLst>
                          <a:ext uri="{FF2B5EF4-FFF2-40B4-BE49-F238E27FC236}">
                            <a16:creationId xmlns:a16="http://schemas.microsoft.com/office/drawing/2014/main" id="{ECD33905-B14E-624B-B1CE-EF87E1EB2A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5" y="3260724"/>
                        <a:ext cx="8123238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3">
            <a:extLst>
              <a:ext uri="{FF2B5EF4-FFF2-40B4-BE49-F238E27FC236}">
                <a16:creationId xmlns:a16="http://schemas.microsoft.com/office/drawing/2014/main" id="{5A6DF99D-13E0-9E4B-A6F5-0128601C8E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376874"/>
              </p:ext>
            </p:extLst>
          </p:nvPr>
        </p:nvGraphicFramePr>
        <p:xfrm>
          <a:off x="1567656" y="5638800"/>
          <a:ext cx="5732462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2" name="Equation" r:id="rId5" imgW="102984300" imgH="14046200" progId="Equation.3">
                  <p:embed/>
                </p:oleObj>
              </mc:Choice>
              <mc:Fallback>
                <p:oleObj name="Equation" r:id="rId5" imgW="102984300" imgH="14046200" progId="Equation.3">
                  <p:embed/>
                  <p:pic>
                    <p:nvPicPr>
                      <p:cNvPr id="24579" name="Object 3">
                        <a:extLst>
                          <a:ext uri="{FF2B5EF4-FFF2-40B4-BE49-F238E27FC236}">
                            <a16:creationId xmlns:a16="http://schemas.microsoft.com/office/drawing/2014/main" id="{5A6DF99D-13E0-9E4B-A6F5-0128601C8E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7656" y="5638800"/>
                        <a:ext cx="5732462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Line 7">
            <a:extLst>
              <a:ext uri="{FF2B5EF4-FFF2-40B4-BE49-F238E27FC236}">
                <a16:creationId xmlns:a16="http://schemas.microsoft.com/office/drawing/2014/main" id="{B345F0EF-0950-6543-805C-63A1F03AC0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43" y="23749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24584" name="AutoShape 9">
            <a:extLst>
              <a:ext uri="{FF2B5EF4-FFF2-40B4-BE49-F238E27FC236}">
                <a16:creationId xmlns:a16="http://schemas.microsoft.com/office/drawing/2014/main" id="{7AEE4EF2-6947-9944-9057-0C91A36F5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869" y="4430712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 dirty="0"/>
          </a:p>
        </p:txBody>
      </p:sp>
      <p:sp>
        <p:nvSpPr>
          <p:cNvPr id="24585" name="AutoShape 12">
            <a:extLst>
              <a:ext uri="{FF2B5EF4-FFF2-40B4-BE49-F238E27FC236}">
                <a16:creationId xmlns:a16="http://schemas.microsoft.com/office/drawing/2014/main" id="{89801E01-BC7F-454C-A758-225E5A1BF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868" y="2490787"/>
            <a:ext cx="485775" cy="609600"/>
          </a:xfrm>
          <a:prstGeom prst="downArrow">
            <a:avLst>
              <a:gd name="adj1" fmla="val 50000"/>
              <a:gd name="adj2" fmla="val 31373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 dirty="0"/>
          </a:p>
        </p:txBody>
      </p:sp>
      <p:graphicFrame>
        <p:nvGraphicFramePr>
          <p:cNvPr id="24580" name="Object 13">
            <a:extLst>
              <a:ext uri="{FF2B5EF4-FFF2-40B4-BE49-F238E27FC236}">
                <a16:creationId xmlns:a16="http://schemas.microsoft.com/office/drawing/2014/main" id="{C754FF48-4B78-6B46-AE66-925AD7C2DF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58293"/>
              </p:ext>
            </p:extLst>
          </p:nvPr>
        </p:nvGraphicFramePr>
        <p:xfrm>
          <a:off x="279400" y="1200150"/>
          <a:ext cx="205740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3" name="Equation" r:id="rId7" imgW="40665400" imgH="16967200" progId="Equation.3">
                  <p:embed/>
                </p:oleObj>
              </mc:Choice>
              <mc:Fallback>
                <p:oleObj name="Equation" r:id="rId7" imgW="40665400" imgH="16967200" progId="Equation.3">
                  <p:embed/>
                  <p:pic>
                    <p:nvPicPr>
                      <p:cNvPr id="24580" name="Object 13">
                        <a:extLst>
                          <a:ext uri="{FF2B5EF4-FFF2-40B4-BE49-F238E27FC236}">
                            <a16:creationId xmlns:a16="http://schemas.microsoft.com/office/drawing/2014/main" id="{C754FF48-4B78-6B46-AE66-925AD7C2DF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" y="1200150"/>
                        <a:ext cx="2057400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14">
            <a:extLst>
              <a:ext uri="{FF2B5EF4-FFF2-40B4-BE49-F238E27FC236}">
                <a16:creationId xmlns:a16="http://schemas.microsoft.com/office/drawing/2014/main" id="{80893B51-7C4D-1748-A9AE-0EB805BEBF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338559"/>
              </p:ext>
            </p:extLst>
          </p:nvPr>
        </p:nvGraphicFramePr>
        <p:xfrm>
          <a:off x="3467100" y="1186655"/>
          <a:ext cx="22098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4" name="Equation" r:id="rId9" imgW="43002200" imgH="16967200" progId="Equation.3">
                  <p:embed/>
                </p:oleObj>
              </mc:Choice>
              <mc:Fallback>
                <p:oleObj name="Equation" r:id="rId9" imgW="43002200" imgH="16967200" progId="Equation.3">
                  <p:embed/>
                  <p:pic>
                    <p:nvPicPr>
                      <p:cNvPr id="24581" name="Object 14">
                        <a:extLst>
                          <a:ext uri="{FF2B5EF4-FFF2-40B4-BE49-F238E27FC236}">
                            <a16:creationId xmlns:a16="http://schemas.microsoft.com/office/drawing/2014/main" id="{80893B51-7C4D-1748-A9AE-0EB805BEBF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0" y="1186655"/>
                        <a:ext cx="22098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15">
            <a:extLst>
              <a:ext uri="{FF2B5EF4-FFF2-40B4-BE49-F238E27FC236}">
                <a16:creationId xmlns:a16="http://schemas.microsoft.com/office/drawing/2014/main" id="{604E26FE-7B19-7F4C-995B-C5A6CB605D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316531"/>
              </p:ext>
            </p:extLst>
          </p:nvPr>
        </p:nvGraphicFramePr>
        <p:xfrm>
          <a:off x="6538118" y="1623218"/>
          <a:ext cx="15240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5" name="Equation" r:id="rId11" imgW="28384500" imgH="7899400" progId="Equation.3">
                  <p:embed/>
                </p:oleObj>
              </mc:Choice>
              <mc:Fallback>
                <p:oleObj name="Equation" r:id="rId11" imgW="28384500" imgH="7899400" progId="Equation.3">
                  <p:embed/>
                  <p:pic>
                    <p:nvPicPr>
                      <p:cNvPr id="24582" name="Object 15">
                        <a:extLst>
                          <a:ext uri="{FF2B5EF4-FFF2-40B4-BE49-F238E27FC236}">
                            <a16:creationId xmlns:a16="http://schemas.microsoft.com/office/drawing/2014/main" id="{604E26FE-7B19-7F4C-995B-C5A6CB605D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8118" y="1623218"/>
                        <a:ext cx="1524000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ítulo 4">
            <a:extLst>
              <a:ext uri="{FF2B5EF4-FFF2-40B4-BE49-F238E27FC236}">
                <a16:creationId xmlns:a16="http://schemas.microsoft.com/office/drawing/2014/main" id="{6E95CC18-695B-B348-B754-E10A464F23A6}"/>
              </a:ext>
            </a:extLst>
          </p:cNvPr>
          <p:cNvSpPr txBox="1">
            <a:spLocks/>
          </p:cNvSpPr>
          <p:nvPr/>
        </p:nvSpPr>
        <p:spPr>
          <a:xfrm>
            <a:off x="228600" y="112714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  <a:endParaRPr lang="es-AR" sz="2800" b="1" dirty="0">
              <a:solidFill>
                <a:schemeClr val="tx2">
                  <a:lumMod val="75000"/>
                  <a:lumOff val="25000"/>
                </a:schemeClr>
              </a:solidFill>
              <a:latin typeface="Comic Sans MS" panose="030F0902030302020204" pitchFamily="66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CF5EEAB-5717-0C4C-9D9E-4C5974778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12</a:t>
            </a:fld>
            <a:endParaRPr lang="es-ES_tradnl"/>
          </a:p>
        </p:txBody>
      </p:sp>
      <p:graphicFrame>
        <p:nvGraphicFramePr>
          <p:cNvPr id="12" name="Object 5">
            <a:extLst>
              <a:ext uri="{FF2B5EF4-FFF2-40B4-BE49-F238E27FC236}">
                <a16:creationId xmlns:a16="http://schemas.microsoft.com/office/drawing/2014/main" id="{85ABB5DE-FE4B-D443-B2F9-A5D741B1C2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62999"/>
              </p:ext>
            </p:extLst>
          </p:nvPr>
        </p:nvGraphicFramePr>
        <p:xfrm>
          <a:off x="7609366" y="193639"/>
          <a:ext cx="1313970" cy="1482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6" name="Equation" r:id="rId13" imgW="58508900" imgH="66116200" progId="Equation.3">
                  <p:embed/>
                </p:oleObj>
              </mc:Choice>
              <mc:Fallback>
                <p:oleObj name="Equation" r:id="rId13" imgW="58508900" imgH="66116200" progId="Equation.3">
                  <p:embed/>
                  <p:pic>
                    <p:nvPicPr>
                      <p:cNvPr id="95" name="Object 5">
                        <a:extLst>
                          <a:ext uri="{FF2B5EF4-FFF2-40B4-BE49-F238E27FC236}">
                            <a16:creationId xmlns:a16="http://schemas.microsoft.com/office/drawing/2014/main" id="{105DB8AC-4E1E-C646-92AD-5EDF7A5CC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9366" y="193639"/>
                        <a:ext cx="1313970" cy="14827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822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4" grpId="0" animBg="1"/>
      <p:bldP spid="245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9" name="Text Box 92">
            <a:extLst>
              <a:ext uri="{FF2B5EF4-FFF2-40B4-BE49-F238E27FC236}">
                <a16:creationId xmlns:a16="http://schemas.microsoft.com/office/drawing/2014/main" id="{4C3667DC-04F1-BA4C-8DF7-8FC433D03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58" y="321820"/>
            <a:ext cx="61237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/>
              <a:t>Podemos </a:t>
            </a:r>
            <a:r>
              <a:rPr lang="en-US" altLang="es-AR" sz="2400" dirty="0" err="1"/>
              <a:t>repetir</a:t>
            </a:r>
            <a:r>
              <a:rPr lang="en-US" altLang="es-AR" sz="2400" dirty="0"/>
              <a:t> la </a:t>
            </a:r>
            <a:r>
              <a:rPr lang="en-US" altLang="es-AR" sz="2400" dirty="0" err="1"/>
              <a:t>parte</a:t>
            </a:r>
            <a:r>
              <a:rPr lang="en-US" altLang="es-AR" sz="2400" dirty="0"/>
              <a:t> media dos </a:t>
            </a:r>
            <a:r>
              <a:rPr lang="en-US" altLang="es-AR" sz="2400" dirty="0" err="1"/>
              <a:t>veces</a:t>
            </a:r>
            <a:endParaRPr lang="en-US" altLang="es-AR" sz="2400" dirty="0"/>
          </a:p>
        </p:txBody>
      </p:sp>
      <p:graphicFrame>
        <p:nvGraphicFramePr>
          <p:cNvPr id="25602" name="Object 2048">
            <a:extLst>
              <a:ext uri="{FF2B5EF4-FFF2-40B4-BE49-F238E27FC236}">
                <a16:creationId xmlns:a16="http://schemas.microsoft.com/office/drawing/2014/main" id="{AE11C150-289E-6E47-A4D2-25F5D6CBAC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239608"/>
              </p:ext>
            </p:extLst>
          </p:nvPr>
        </p:nvGraphicFramePr>
        <p:xfrm>
          <a:off x="2437044" y="5933558"/>
          <a:ext cx="3717583" cy="795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54" name="Equation" r:id="rId3" imgW="86893400" imgH="18719800" progId="Equation.3">
                  <p:embed/>
                </p:oleObj>
              </mc:Choice>
              <mc:Fallback>
                <p:oleObj name="Equation" r:id="rId3" imgW="86893400" imgH="18719800" progId="Equation.3">
                  <p:embed/>
                  <p:pic>
                    <p:nvPicPr>
                      <p:cNvPr id="25602" name="Object 2048">
                        <a:extLst>
                          <a:ext uri="{FF2B5EF4-FFF2-40B4-BE49-F238E27FC236}">
                            <a16:creationId xmlns:a16="http://schemas.microsoft.com/office/drawing/2014/main" id="{AE11C150-289E-6E47-A4D2-25F5D6CBAC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7044" y="5933558"/>
                        <a:ext cx="3717583" cy="795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:a16="http://schemas.microsoft.com/office/drawing/2014/main" id="{5433C852-8653-9046-A2F3-35DE8088A6C9}"/>
              </a:ext>
            </a:extLst>
          </p:cNvPr>
          <p:cNvGrpSpPr/>
          <p:nvPr/>
        </p:nvGrpSpPr>
        <p:grpSpPr>
          <a:xfrm>
            <a:off x="1917700" y="1117318"/>
            <a:ext cx="5105400" cy="4953000"/>
            <a:chOff x="1676400" y="685800"/>
            <a:chExt cx="5105400" cy="4953000"/>
          </a:xfrm>
        </p:grpSpPr>
        <p:sp>
          <p:nvSpPr>
            <p:cNvPr id="25630" name="Text Box 203">
              <a:extLst>
                <a:ext uri="{FF2B5EF4-FFF2-40B4-BE49-F238E27FC236}">
                  <a16:creationId xmlns:a16="http://schemas.microsoft.com/office/drawing/2014/main" id="{81E58626-BA54-0A47-85FC-F26077F45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8000" y="2743200"/>
              <a:ext cx="366713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s-AR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25631" name="Text Box 204">
              <a:extLst>
                <a:ext uri="{FF2B5EF4-FFF2-40B4-BE49-F238E27FC236}">
                  <a16:creationId xmlns:a16="http://schemas.microsoft.com/office/drawing/2014/main" id="{10D7193D-FC3A-F842-8D7D-4DC494468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8000" y="4114800"/>
              <a:ext cx="431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s-AR">
                  <a:solidFill>
                    <a:srgbClr val="FF3300"/>
                  </a:solidFill>
                </a:rPr>
                <a:t>2</a:t>
              </a:r>
            </a:p>
          </p:txBody>
        </p:sp>
        <p:grpSp>
          <p:nvGrpSpPr>
            <p:cNvPr id="25632" name="Group 309">
              <a:extLst>
                <a:ext uri="{FF2B5EF4-FFF2-40B4-BE49-F238E27FC236}">
                  <a16:creationId xmlns:a16="http://schemas.microsoft.com/office/drawing/2014/main" id="{6B982BB4-F9B1-4E45-A2EB-52A251934B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6400" y="685800"/>
              <a:ext cx="5105400" cy="4953000"/>
              <a:chOff x="1200" y="384"/>
              <a:chExt cx="3120" cy="2823"/>
            </a:xfrm>
          </p:grpSpPr>
          <p:sp>
            <p:nvSpPr>
              <p:cNvPr id="25633" name="Oval 209">
                <a:extLst>
                  <a:ext uri="{FF2B5EF4-FFF2-40B4-BE49-F238E27FC236}">
                    <a16:creationId xmlns:a16="http://schemas.microsoft.com/office/drawing/2014/main" id="{E8B03A8B-5C5A-894B-B44B-092FA72AD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6" y="883"/>
                <a:ext cx="212" cy="20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03" name="Object 2049">
                <a:extLst>
                  <a:ext uri="{FF2B5EF4-FFF2-40B4-BE49-F238E27FC236}">
                    <a16:creationId xmlns:a16="http://schemas.microsoft.com/office/drawing/2014/main" id="{F6372E50-2505-954C-989E-6C4C26E6258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77" y="913"/>
              <a:ext cx="120" cy="1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55" name="Equation" r:id="rId5" imgW="7023100" imgH="7607300" progId="Equation.3">
                      <p:embed/>
                    </p:oleObj>
                  </mc:Choice>
                  <mc:Fallback>
                    <p:oleObj name="Equation" r:id="rId5" imgW="7023100" imgH="7607300" progId="Equation.3">
                      <p:embed/>
                      <p:pic>
                        <p:nvPicPr>
                          <p:cNvPr id="25603" name="Object 2049">
                            <a:extLst>
                              <a:ext uri="{FF2B5EF4-FFF2-40B4-BE49-F238E27FC236}">
                                <a16:creationId xmlns:a16="http://schemas.microsoft.com/office/drawing/2014/main" id="{F6372E50-2505-954C-989E-6C4C26E6258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77" y="913"/>
                            <a:ext cx="120" cy="1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34" name="Oval 211">
                <a:extLst>
                  <a:ext uri="{FF2B5EF4-FFF2-40B4-BE49-F238E27FC236}">
                    <a16:creationId xmlns:a16="http://schemas.microsoft.com/office/drawing/2014/main" id="{9E4A6524-95BB-9245-8DFE-A76933A8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6" y="1287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04" name="Object 2050">
                <a:extLst>
                  <a:ext uri="{FF2B5EF4-FFF2-40B4-BE49-F238E27FC236}">
                    <a16:creationId xmlns:a16="http://schemas.microsoft.com/office/drawing/2014/main" id="{892AB0C7-BFE2-4C48-B5C1-EB2B980C3B4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82" y="1314"/>
              <a:ext cx="110" cy="1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56" name="Equation" r:id="rId7" imgW="6438900" imgH="7899400" progId="Equation.3">
                      <p:embed/>
                    </p:oleObj>
                  </mc:Choice>
                  <mc:Fallback>
                    <p:oleObj name="Equation" r:id="rId7" imgW="6438900" imgH="7899400" progId="Equation.3">
                      <p:embed/>
                      <p:pic>
                        <p:nvPicPr>
                          <p:cNvPr id="25604" name="Object 2050">
                            <a:extLst>
                              <a:ext uri="{FF2B5EF4-FFF2-40B4-BE49-F238E27FC236}">
                                <a16:creationId xmlns:a16="http://schemas.microsoft.com/office/drawing/2014/main" id="{892AB0C7-BFE2-4C48-B5C1-EB2B980C3B4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2" y="1314"/>
                            <a:ext cx="110" cy="12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35" name="Oval 213">
                <a:extLst>
                  <a:ext uri="{FF2B5EF4-FFF2-40B4-BE49-F238E27FC236}">
                    <a16:creationId xmlns:a16="http://schemas.microsoft.com/office/drawing/2014/main" id="{FE3E7AC0-C64F-D645-A699-615537A84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1287"/>
                <a:ext cx="211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36" name="Oval 214">
                <a:extLst>
                  <a:ext uri="{FF2B5EF4-FFF2-40B4-BE49-F238E27FC236}">
                    <a16:creationId xmlns:a16="http://schemas.microsoft.com/office/drawing/2014/main" id="{2DF88F7A-C4C7-CB48-AF76-7B84D80BA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9" y="1287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05" name="Object 2051">
                <a:extLst>
                  <a:ext uri="{FF2B5EF4-FFF2-40B4-BE49-F238E27FC236}">
                    <a16:creationId xmlns:a16="http://schemas.microsoft.com/office/drawing/2014/main" id="{213D0BA1-1483-A947-9FDB-BFAF580D652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82" y="1302"/>
              <a:ext cx="90" cy="1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57" name="Equation" r:id="rId9" imgW="5270500" imgH="8191500" progId="Equation.3">
                      <p:embed/>
                    </p:oleObj>
                  </mc:Choice>
                  <mc:Fallback>
                    <p:oleObj name="Equation" r:id="rId9" imgW="5270500" imgH="8191500" progId="Equation.3">
                      <p:embed/>
                      <p:pic>
                        <p:nvPicPr>
                          <p:cNvPr id="25605" name="Object 2051">
                            <a:extLst>
                              <a:ext uri="{FF2B5EF4-FFF2-40B4-BE49-F238E27FC236}">
                                <a16:creationId xmlns:a16="http://schemas.microsoft.com/office/drawing/2014/main" id="{213D0BA1-1483-A947-9FDB-BFAF580D652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82" y="1302"/>
                            <a:ext cx="90" cy="1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606" name="Object 2052">
                <a:extLst>
                  <a:ext uri="{FF2B5EF4-FFF2-40B4-BE49-F238E27FC236}">
                    <a16:creationId xmlns:a16="http://schemas.microsoft.com/office/drawing/2014/main" id="{712EE178-0912-FC4B-811E-38ADE521A69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97" y="1321"/>
              <a:ext cx="135" cy="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58" name="Equation" r:id="rId11" imgW="7899400" imgH="7607300" progId="Equation.3">
                      <p:embed/>
                    </p:oleObj>
                  </mc:Choice>
                  <mc:Fallback>
                    <p:oleObj name="Equation" r:id="rId11" imgW="7899400" imgH="7607300" progId="Equation.3">
                      <p:embed/>
                      <p:pic>
                        <p:nvPicPr>
                          <p:cNvPr id="25606" name="Object 2052">
                            <a:extLst>
                              <a:ext uri="{FF2B5EF4-FFF2-40B4-BE49-F238E27FC236}">
                                <a16:creationId xmlns:a16="http://schemas.microsoft.com/office/drawing/2014/main" id="{712EE178-0912-FC4B-811E-38ADE521A69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97" y="1321"/>
                            <a:ext cx="135" cy="1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37" name="Line 217">
                <a:extLst>
                  <a:ext uri="{FF2B5EF4-FFF2-40B4-BE49-F238E27FC236}">
                    <a16:creationId xmlns:a16="http://schemas.microsoft.com/office/drawing/2014/main" id="{DAC94B9E-CE62-7A43-8CA7-374D364209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65" y="1056"/>
                <a:ext cx="212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38" name="Line 218">
                <a:extLst>
                  <a:ext uri="{FF2B5EF4-FFF2-40B4-BE49-F238E27FC236}">
                    <a16:creationId xmlns:a16="http://schemas.microsoft.com/office/drawing/2014/main" id="{030A13FD-D331-BF4A-A15F-80A2F83F81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8" y="1056"/>
                <a:ext cx="181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39" name="Line 219">
                <a:extLst>
                  <a:ext uri="{FF2B5EF4-FFF2-40B4-BE49-F238E27FC236}">
                    <a16:creationId xmlns:a16="http://schemas.microsoft.com/office/drawing/2014/main" id="{46D40BF5-7CC7-FA41-A573-040B4D97E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7" y="1086"/>
                <a:ext cx="0" cy="2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40" name="Oval 222">
                <a:extLst>
                  <a:ext uri="{FF2B5EF4-FFF2-40B4-BE49-F238E27FC236}">
                    <a16:creationId xmlns:a16="http://schemas.microsoft.com/office/drawing/2014/main" id="{0D151D2F-BA7E-114A-96A3-A8A3151AB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1690"/>
                <a:ext cx="211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41" name="Oval 223">
                <a:extLst>
                  <a:ext uri="{FF2B5EF4-FFF2-40B4-BE49-F238E27FC236}">
                    <a16:creationId xmlns:a16="http://schemas.microsoft.com/office/drawing/2014/main" id="{FCE7139C-5999-7F45-AC71-53FD60859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9" y="1690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07" name="Object 2053">
                <a:extLst>
                  <a:ext uri="{FF2B5EF4-FFF2-40B4-BE49-F238E27FC236}">
                    <a16:creationId xmlns:a16="http://schemas.microsoft.com/office/drawing/2014/main" id="{311F7A2A-3137-1946-9451-4903858DF23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82" y="1705"/>
              <a:ext cx="90" cy="1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59" name="Equation" r:id="rId13" imgW="5270500" imgH="8191500" progId="Equation.3">
                      <p:embed/>
                    </p:oleObj>
                  </mc:Choice>
                  <mc:Fallback>
                    <p:oleObj name="Equation" r:id="rId13" imgW="5270500" imgH="8191500" progId="Equation.3">
                      <p:embed/>
                      <p:pic>
                        <p:nvPicPr>
                          <p:cNvPr id="25607" name="Object 2053">
                            <a:extLst>
                              <a:ext uri="{FF2B5EF4-FFF2-40B4-BE49-F238E27FC236}">
                                <a16:creationId xmlns:a16="http://schemas.microsoft.com/office/drawing/2014/main" id="{311F7A2A-3137-1946-9451-4903858DF232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82" y="1705"/>
                            <a:ext cx="90" cy="1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608" name="Object 2054">
                <a:extLst>
                  <a:ext uri="{FF2B5EF4-FFF2-40B4-BE49-F238E27FC236}">
                    <a16:creationId xmlns:a16="http://schemas.microsoft.com/office/drawing/2014/main" id="{F8584A35-5ACA-804D-A1F5-F2B25D8030C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07" y="1734"/>
              <a:ext cx="111" cy="1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0" name="Equation" r:id="rId14" imgW="6438900" imgH="8191500" progId="Equation.3">
                      <p:embed/>
                    </p:oleObj>
                  </mc:Choice>
                  <mc:Fallback>
                    <p:oleObj name="Equation" r:id="rId14" imgW="6438900" imgH="8191500" progId="Equation.3">
                      <p:embed/>
                      <p:pic>
                        <p:nvPicPr>
                          <p:cNvPr id="25608" name="Object 2054">
                            <a:extLst>
                              <a:ext uri="{FF2B5EF4-FFF2-40B4-BE49-F238E27FC236}">
                                <a16:creationId xmlns:a16="http://schemas.microsoft.com/office/drawing/2014/main" id="{F8584A35-5ACA-804D-A1F5-F2B25D8030C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07" y="1734"/>
                            <a:ext cx="111" cy="1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42" name="Line 226">
                <a:extLst>
                  <a:ext uri="{FF2B5EF4-FFF2-40B4-BE49-F238E27FC236}">
                    <a16:creationId xmlns:a16="http://schemas.microsoft.com/office/drawing/2014/main" id="{1E80AB68-0134-1D48-91D5-A1EB0E2F3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65" y="1460"/>
                <a:ext cx="212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43" name="Line 227">
                <a:extLst>
                  <a:ext uri="{FF2B5EF4-FFF2-40B4-BE49-F238E27FC236}">
                    <a16:creationId xmlns:a16="http://schemas.microsoft.com/office/drawing/2014/main" id="{849A6BBE-AACC-CC45-889C-A4A83E7A27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8" y="1460"/>
                <a:ext cx="181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44" name="Line 228">
                <a:extLst>
                  <a:ext uri="{FF2B5EF4-FFF2-40B4-BE49-F238E27FC236}">
                    <a16:creationId xmlns:a16="http://schemas.microsoft.com/office/drawing/2014/main" id="{9DF60C78-85D8-DF41-BD82-DA0EA52790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7" y="1489"/>
                <a:ext cx="0" cy="2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45" name="Oval 229">
                <a:extLst>
                  <a:ext uri="{FF2B5EF4-FFF2-40B4-BE49-F238E27FC236}">
                    <a16:creationId xmlns:a16="http://schemas.microsoft.com/office/drawing/2014/main" id="{4AD6FFE5-85ED-2E4F-AF16-BF9483F67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2" y="1690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09" name="Object 2055">
                <a:extLst>
                  <a:ext uri="{FF2B5EF4-FFF2-40B4-BE49-F238E27FC236}">
                    <a16:creationId xmlns:a16="http://schemas.microsoft.com/office/drawing/2014/main" id="{5DA52857-C2A7-1440-B8C8-A68DE0F25C8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373" y="1719"/>
              <a:ext cx="110" cy="1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1" name="Equation" r:id="rId16" imgW="6438900" imgH="8191500" progId="Equation.3">
                      <p:embed/>
                    </p:oleObj>
                  </mc:Choice>
                  <mc:Fallback>
                    <p:oleObj name="Equation" r:id="rId16" imgW="6438900" imgH="8191500" progId="Equation.3">
                      <p:embed/>
                      <p:pic>
                        <p:nvPicPr>
                          <p:cNvPr id="25609" name="Object 2055">
                            <a:extLst>
                              <a:ext uri="{FF2B5EF4-FFF2-40B4-BE49-F238E27FC236}">
                                <a16:creationId xmlns:a16="http://schemas.microsoft.com/office/drawing/2014/main" id="{5DA52857-C2A7-1440-B8C8-A68DE0F25C8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73" y="1719"/>
                            <a:ext cx="110" cy="1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46" name="Line 231">
                <a:extLst>
                  <a:ext uri="{FF2B5EF4-FFF2-40B4-BE49-F238E27FC236}">
                    <a16:creationId xmlns:a16="http://schemas.microsoft.com/office/drawing/2014/main" id="{6D9B2EF0-DB75-1C4D-AC93-41A0C99DB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0" y="1460"/>
                <a:ext cx="243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47" name="Oval 232">
                <a:extLst>
                  <a:ext uri="{FF2B5EF4-FFF2-40B4-BE49-F238E27FC236}">
                    <a16:creationId xmlns:a16="http://schemas.microsoft.com/office/drawing/2014/main" id="{73680A6C-48C0-8C47-B907-FE602745A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6" y="451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0" name="Object 2056">
                <a:extLst>
                  <a:ext uri="{FF2B5EF4-FFF2-40B4-BE49-F238E27FC236}">
                    <a16:creationId xmlns:a16="http://schemas.microsoft.com/office/drawing/2014/main" id="{F2E32B4F-7D73-4444-AB14-172E375FE63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707" y="480"/>
              <a:ext cx="110" cy="1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2" name="Equation" r:id="rId17" imgW="6438900" imgH="7899400" progId="Equation.3">
                      <p:embed/>
                    </p:oleObj>
                  </mc:Choice>
                  <mc:Fallback>
                    <p:oleObj name="Equation" r:id="rId17" imgW="6438900" imgH="7899400" progId="Equation.3">
                      <p:embed/>
                      <p:pic>
                        <p:nvPicPr>
                          <p:cNvPr id="25610" name="Object 2056">
                            <a:extLst>
                              <a:ext uri="{FF2B5EF4-FFF2-40B4-BE49-F238E27FC236}">
                                <a16:creationId xmlns:a16="http://schemas.microsoft.com/office/drawing/2014/main" id="{F2E32B4F-7D73-4444-AB14-172E375FE63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07" y="480"/>
                            <a:ext cx="110" cy="12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48" name="Line 234">
                <a:extLst>
                  <a:ext uri="{FF2B5EF4-FFF2-40B4-BE49-F238E27FC236}">
                    <a16:creationId xmlns:a16="http://schemas.microsoft.com/office/drawing/2014/main" id="{376830C2-91ED-FC4D-998E-30D49B793D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7" y="653"/>
                <a:ext cx="0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49" name="Line 235">
                <a:extLst>
                  <a:ext uri="{FF2B5EF4-FFF2-40B4-BE49-F238E27FC236}">
                    <a16:creationId xmlns:a16="http://schemas.microsoft.com/office/drawing/2014/main" id="{53DECBC1-84D6-DB41-8F8C-498FB83DAD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9" y="595"/>
                <a:ext cx="877" cy="3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50" name="Line 236">
                <a:extLst>
                  <a:ext uri="{FF2B5EF4-FFF2-40B4-BE49-F238E27FC236}">
                    <a16:creationId xmlns:a16="http://schemas.microsoft.com/office/drawing/2014/main" id="{199E8E9D-EB8F-CB4B-8445-C267EBAEE2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8" y="595"/>
                <a:ext cx="938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51" name="Rectangle 243">
                <a:extLst>
                  <a:ext uri="{FF2B5EF4-FFF2-40B4-BE49-F238E27FC236}">
                    <a16:creationId xmlns:a16="http://schemas.microsoft.com/office/drawing/2014/main" id="{66AC6317-4842-1347-9AEE-A181501B5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6" y="855"/>
                <a:ext cx="303" cy="2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52" name="Freeform 245">
                <a:extLst>
                  <a:ext uri="{FF2B5EF4-FFF2-40B4-BE49-F238E27FC236}">
                    <a16:creationId xmlns:a16="http://schemas.microsoft.com/office/drawing/2014/main" id="{14804D81-6370-1443-B901-0F497E87D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735"/>
                <a:ext cx="1385" cy="1273"/>
              </a:xfrm>
              <a:custGeom>
                <a:avLst/>
                <a:gdLst>
                  <a:gd name="T0" fmla="*/ 30 w 2200"/>
                  <a:gd name="T1" fmla="*/ 1 h 2120"/>
                  <a:gd name="T2" fmla="*/ 22 w 2200"/>
                  <a:gd name="T3" fmla="*/ 3 h 2120"/>
                  <a:gd name="T4" fmla="*/ 16 w 2200"/>
                  <a:gd name="T5" fmla="*/ 7 h 2120"/>
                  <a:gd name="T6" fmla="*/ 16 w 2200"/>
                  <a:gd name="T7" fmla="*/ 14 h 2120"/>
                  <a:gd name="T8" fmla="*/ 14 w 2200"/>
                  <a:gd name="T9" fmla="*/ 20 h 2120"/>
                  <a:gd name="T10" fmla="*/ 6 w 2200"/>
                  <a:gd name="T11" fmla="*/ 25 h 2120"/>
                  <a:gd name="T12" fmla="*/ 1 w 2200"/>
                  <a:gd name="T13" fmla="*/ 28 h 2120"/>
                  <a:gd name="T14" fmla="*/ 1 w 2200"/>
                  <a:gd name="T15" fmla="*/ 35 h 2120"/>
                  <a:gd name="T16" fmla="*/ 1 w 2200"/>
                  <a:gd name="T17" fmla="*/ 42 h 2120"/>
                  <a:gd name="T18" fmla="*/ 1 w 2200"/>
                  <a:gd name="T19" fmla="*/ 50 h 2120"/>
                  <a:gd name="T20" fmla="*/ 1 w 2200"/>
                  <a:gd name="T21" fmla="*/ 55 h 2120"/>
                  <a:gd name="T22" fmla="*/ 5 w 2200"/>
                  <a:gd name="T23" fmla="*/ 58 h 2120"/>
                  <a:gd name="T24" fmla="*/ 10 w 2200"/>
                  <a:gd name="T25" fmla="*/ 60 h 2120"/>
                  <a:gd name="T26" fmla="*/ 18 w 2200"/>
                  <a:gd name="T27" fmla="*/ 58 h 2120"/>
                  <a:gd name="T28" fmla="*/ 23 w 2200"/>
                  <a:gd name="T29" fmla="*/ 58 h 2120"/>
                  <a:gd name="T30" fmla="*/ 27 w 2200"/>
                  <a:gd name="T31" fmla="*/ 57 h 2120"/>
                  <a:gd name="T32" fmla="*/ 40 w 2200"/>
                  <a:gd name="T33" fmla="*/ 57 h 2120"/>
                  <a:gd name="T34" fmla="*/ 48 w 2200"/>
                  <a:gd name="T35" fmla="*/ 58 h 2120"/>
                  <a:gd name="T36" fmla="*/ 59 w 2200"/>
                  <a:gd name="T37" fmla="*/ 57 h 2120"/>
                  <a:gd name="T38" fmla="*/ 71 w 2200"/>
                  <a:gd name="T39" fmla="*/ 55 h 2120"/>
                  <a:gd name="T40" fmla="*/ 80 w 2200"/>
                  <a:gd name="T41" fmla="*/ 55 h 2120"/>
                  <a:gd name="T42" fmla="*/ 86 w 2200"/>
                  <a:gd name="T43" fmla="*/ 54 h 2120"/>
                  <a:gd name="T44" fmla="*/ 84 w 2200"/>
                  <a:gd name="T45" fmla="*/ 49 h 2120"/>
                  <a:gd name="T46" fmla="*/ 80 w 2200"/>
                  <a:gd name="T47" fmla="*/ 44 h 2120"/>
                  <a:gd name="T48" fmla="*/ 72 w 2200"/>
                  <a:gd name="T49" fmla="*/ 41 h 2120"/>
                  <a:gd name="T50" fmla="*/ 65 w 2200"/>
                  <a:gd name="T51" fmla="*/ 35 h 2120"/>
                  <a:gd name="T52" fmla="*/ 59 w 2200"/>
                  <a:gd name="T53" fmla="*/ 30 h 2120"/>
                  <a:gd name="T54" fmla="*/ 57 w 2200"/>
                  <a:gd name="T55" fmla="*/ 23 h 2120"/>
                  <a:gd name="T56" fmla="*/ 54 w 2200"/>
                  <a:gd name="T57" fmla="*/ 17 h 2120"/>
                  <a:gd name="T58" fmla="*/ 52 w 2200"/>
                  <a:gd name="T59" fmla="*/ 12 h 2120"/>
                  <a:gd name="T60" fmla="*/ 50 w 2200"/>
                  <a:gd name="T61" fmla="*/ 8 h 2120"/>
                  <a:gd name="T62" fmla="*/ 42 w 2200"/>
                  <a:gd name="T63" fmla="*/ 6 h 2120"/>
                  <a:gd name="T64" fmla="*/ 37 w 2200"/>
                  <a:gd name="T65" fmla="*/ 4 h 2120"/>
                  <a:gd name="T66" fmla="*/ 33 w 2200"/>
                  <a:gd name="T67" fmla="*/ 1 h 2120"/>
                  <a:gd name="T68" fmla="*/ 30 w 2200"/>
                  <a:gd name="T69" fmla="*/ 1 h 212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200"/>
                  <a:gd name="T106" fmla="*/ 0 h 2120"/>
                  <a:gd name="T107" fmla="*/ 2200 w 2200"/>
                  <a:gd name="T108" fmla="*/ 2120 h 212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200" h="2120">
                    <a:moveTo>
                      <a:pt x="744" y="8"/>
                    </a:moveTo>
                    <a:cubicBezTo>
                      <a:pt x="696" y="16"/>
                      <a:pt x="608" y="64"/>
                      <a:pt x="552" y="104"/>
                    </a:cubicBezTo>
                    <a:cubicBezTo>
                      <a:pt x="496" y="144"/>
                      <a:pt x="432" y="184"/>
                      <a:pt x="408" y="248"/>
                    </a:cubicBezTo>
                    <a:cubicBezTo>
                      <a:pt x="384" y="312"/>
                      <a:pt x="416" y="408"/>
                      <a:pt x="408" y="488"/>
                    </a:cubicBezTo>
                    <a:cubicBezTo>
                      <a:pt x="400" y="568"/>
                      <a:pt x="400" y="664"/>
                      <a:pt x="360" y="728"/>
                    </a:cubicBezTo>
                    <a:cubicBezTo>
                      <a:pt x="320" y="792"/>
                      <a:pt x="224" y="824"/>
                      <a:pt x="168" y="872"/>
                    </a:cubicBezTo>
                    <a:cubicBezTo>
                      <a:pt x="112" y="920"/>
                      <a:pt x="48" y="952"/>
                      <a:pt x="24" y="1016"/>
                    </a:cubicBezTo>
                    <a:cubicBezTo>
                      <a:pt x="0" y="1080"/>
                      <a:pt x="24" y="1176"/>
                      <a:pt x="24" y="1256"/>
                    </a:cubicBezTo>
                    <a:cubicBezTo>
                      <a:pt x="24" y="1336"/>
                      <a:pt x="24" y="1408"/>
                      <a:pt x="24" y="1496"/>
                    </a:cubicBezTo>
                    <a:cubicBezTo>
                      <a:pt x="24" y="1584"/>
                      <a:pt x="24" y="1704"/>
                      <a:pt x="24" y="1784"/>
                    </a:cubicBezTo>
                    <a:cubicBezTo>
                      <a:pt x="24" y="1864"/>
                      <a:pt x="8" y="1928"/>
                      <a:pt x="24" y="1976"/>
                    </a:cubicBezTo>
                    <a:cubicBezTo>
                      <a:pt x="40" y="2024"/>
                      <a:pt x="80" y="2048"/>
                      <a:pt x="120" y="2072"/>
                    </a:cubicBezTo>
                    <a:cubicBezTo>
                      <a:pt x="160" y="2096"/>
                      <a:pt x="208" y="2120"/>
                      <a:pt x="264" y="2120"/>
                    </a:cubicBezTo>
                    <a:cubicBezTo>
                      <a:pt x="320" y="2120"/>
                      <a:pt x="400" y="2080"/>
                      <a:pt x="456" y="2072"/>
                    </a:cubicBezTo>
                    <a:cubicBezTo>
                      <a:pt x="512" y="2064"/>
                      <a:pt x="560" y="2080"/>
                      <a:pt x="600" y="2072"/>
                    </a:cubicBezTo>
                    <a:cubicBezTo>
                      <a:pt x="640" y="2064"/>
                      <a:pt x="624" y="2032"/>
                      <a:pt x="696" y="2024"/>
                    </a:cubicBezTo>
                    <a:cubicBezTo>
                      <a:pt x="768" y="2016"/>
                      <a:pt x="944" y="2016"/>
                      <a:pt x="1032" y="2024"/>
                    </a:cubicBezTo>
                    <a:cubicBezTo>
                      <a:pt x="1120" y="2032"/>
                      <a:pt x="1144" y="2072"/>
                      <a:pt x="1224" y="2072"/>
                    </a:cubicBezTo>
                    <a:cubicBezTo>
                      <a:pt x="1304" y="2072"/>
                      <a:pt x="1416" y="2040"/>
                      <a:pt x="1512" y="2024"/>
                    </a:cubicBezTo>
                    <a:cubicBezTo>
                      <a:pt x="1608" y="2008"/>
                      <a:pt x="1712" y="1984"/>
                      <a:pt x="1800" y="1976"/>
                    </a:cubicBezTo>
                    <a:cubicBezTo>
                      <a:pt x="1888" y="1968"/>
                      <a:pt x="1976" y="1984"/>
                      <a:pt x="2040" y="1976"/>
                    </a:cubicBezTo>
                    <a:cubicBezTo>
                      <a:pt x="2104" y="1968"/>
                      <a:pt x="2168" y="1968"/>
                      <a:pt x="2184" y="1928"/>
                    </a:cubicBezTo>
                    <a:cubicBezTo>
                      <a:pt x="2200" y="1888"/>
                      <a:pt x="2160" y="1800"/>
                      <a:pt x="2136" y="1736"/>
                    </a:cubicBezTo>
                    <a:cubicBezTo>
                      <a:pt x="2112" y="1672"/>
                      <a:pt x="2088" y="1592"/>
                      <a:pt x="2040" y="1544"/>
                    </a:cubicBezTo>
                    <a:cubicBezTo>
                      <a:pt x="1992" y="1496"/>
                      <a:pt x="1912" y="1496"/>
                      <a:pt x="1848" y="1448"/>
                    </a:cubicBezTo>
                    <a:cubicBezTo>
                      <a:pt x="1784" y="1400"/>
                      <a:pt x="1712" y="1320"/>
                      <a:pt x="1656" y="1256"/>
                    </a:cubicBezTo>
                    <a:cubicBezTo>
                      <a:pt x="1600" y="1192"/>
                      <a:pt x="1544" y="1136"/>
                      <a:pt x="1512" y="1064"/>
                    </a:cubicBezTo>
                    <a:cubicBezTo>
                      <a:pt x="1480" y="992"/>
                      <a:pt x="1488" y="896"/>
                      <a:pt x="1464" y="824"/>
                    </a:cubicBezTo>
                    <a:cubicBezTo>
                      <a:pt x="1440" y="752"/>
                      <a:pt x="1392" y="696"/>
                      <a:pt x="1368" y="632"/>
                    </a:cubicBezTo>
                    <a:cubicBezTo>
                      <a:pt x="1344" y="568"/>
                      <a:pt x="1336" y="496"/>
                      <a:pt x="1320" y="440"/>
                    </a:cubicBezTo>
                    <a:cubicBezTo>
                      <a:pt x="1304" y="384"/>
                      <a:pt x="1312" y="336"/>
                      <a:pt x="1272" y="296"/>
                    </a:cubicBezTo>
                    <a:cubicBezTo>
                      <a:pt x="1232" y="256"/>
                      <a:pt x="1136" y="224"/>
                      <a:pt x="1080" y="200"/>
                    </a:cubicBezTo>
                    <a:cubicBezTo>
                      <a:pt x="1024" y="176"/>
                      <a:pt x="976" y="176"/>
                      <a:pt x="936" y="152"/>
                    </a:cubicBezTo>
                    <a:cubicBezTo>
                      <a:pt x="896" y="128"/>
                      <a:pt x="872" y="80"/>
                      <a:pt x="840" y="56"/>
                    </a:cubicBezTo>
                    <a:cubicBezTo>
                      <a:pt x="808" y="32"/>
                      <a:pt x="792" y="0"/>
                      <a:pt x="744" y="8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ysDot"/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53" name="Oval 247">
                <a:extLst>
                  <a:ext uri="{FF2B5EF4-FFF2-40B4-BE49-F238E27FC236}">
                    <a16:creationId xmlns:a16="http://schemas.microsoft.com/office/drawing/2014/main" id="{ADCCFFE6-3273-884B-84B4-4940685F6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8" y="913"/>
                <a:ext cx="211" cy="20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1" name="Object 2057">
                <a:extLst>
                  <a:ext uri="{FF2B5EF4-FFF2-40B4-BE49-F238E27FC236}">
                    <a16:creationId xmlns:a16="http://schemas.microsoft.com/office/drawing/2014/main" id="{D6242758-D844-6C46-91C4-D15F1D88896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588" y="941"/>
              <a:ext cx="121" cy="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3" name="Equation" r:id="rId18" imgW="7023100" imgH="7607300" progId="Equation.3">
                      <p:embed/>
                    </p:oleObj>
                  </mc:Choice>
                  <mc:Fallback>
                    <p:oleObj name="Equation" r:id="rId18" imgW="7023100" imgH="7607300" progId="Equation.3">
                      <p:embed/>
                      <p:pic>
                        <p:nvPicPr>
                          <p:cNvPr id="25611" name="Object 2057">
                            <a:extLst>
                              <a:ext uri="{FF2B5EF4-FFF2-40B4-BE49-F238E27FC236}">
                                <a16:creationId xmlns:a16="http://schemas.microsoft.com/office/drawing/2014/main" id="{D6242758-D844-6C46-91C4-D15F1D88896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88" y="941"/>
                            <a:ext cx="121" cy="1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54" name="Oval 249">
                <a:extLst>
                  <a:ext uri="{FF2B5EF4-FFF2-40B4-BE49-F238E27FC236}">
                    <a16:creationId xmlns:a16="http://schemas.microsoft.com/office/drawing/2014/main" id="{A5A9E644-6975-194A-BB75-22497B199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1287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2" name="Object 2058">
                <a:extLst>
                  <a:ext uri="{FF2B5EF4-FFF2-40B4-BE49-F238E27FC236}">
                    <a16:creationId xmlns:a16="http://schemas.microsoft.com/office/drawing/2014/main" id="{F0054319-90B4-984C-B221-BEE593C14EE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346" y="1316"/>
              <a:ext cx="120" cy="1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4" name="Equation" r:id="rId20" imgW="7023100" imgH="7607300" progId="Equation.3">
                      <p:embed/>
                    </p:oleObj>
                  </mc:Choice>
                  <mc:Fallback>
                    <p:oleObj name="Equation" r:id="rId20" imgW="7023100" imgH="7607300" progId="Equation.3">
                      <p:embed/>
                      <p:pic>
                        <p:nvPicPr>
                          <p:cNvPr id="25612" name="Object 2058">
                            <a:extLst>
                              <a:ext uri="{FF2B5EF4-FFF2-40B4-BE49-F238E27FC236}">
                                <a16:creationId xmlns:a16="http://schemas.microsoft.com/office/drawing/2014/main" id="{F0054319-90B4-984C-B221-BEE593C14EE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46" y="1316"/>
                            <a:ext cx="120" cy="1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55" name="Oval 251">
                <a:extLst>
                  <a:ext uri="{FF2B5EF4-FFF2-40B4-BE49-F238E27FC236}">
                    <a16:creationId xmlns:a16="http://schemas.microsoft.com/office/drawing/2014/main" id="{A05CC49F-3DEB-E745-A5F9-4DA4F75EE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" y="1287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56" name="Oval 252">
                <a:extLst>
                  <a:ext uri="{FF2B5EF4-FFF2-40B4-BE49-F238E27FC236}">
                    <a16:creationId xmlns:a16="http://schemas.microsoft.com/office/drawing/2014/main" id="{51981C07-4A45-BF44-8025-82387F0EF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" y="1662"/>
                <a:ext cx="212" cy="20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3" name="Object 2059">
                <a:extLst>
                  <a:ext uri="{FF2B5EF4-FFF2-40B4-BE49-F238E27FC236}">
                    <a16:creationId xmlns:a16="http://schemas.microsoft.com/office/drawing/2014/main" id="{2B28E9D6-654A-094E-B321-D2CA13A69B1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800" y="1344"/>
              <a:ext cx="105" cy="1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5" name="Equation" r:id="rId21" imgW="6146800" imgH="6438900" progId="Equation.3">
                      <p:embed/>
                    </p:oleObj>
                  </mc:Choice>
                  <mc:Fallback>
                    <p:oleObj name="Equation" r:id="rId21" imgW="6146800" imgH="6438900" progId="Equation.3">
                      <p:embed/>
                      <p:pic>
                        <p:nvPicPr>
                          <p:cNvPr id="25613" name="Object 2059">
                            <a:extLst>
                              <a:ext uri="{FF2B5EF4-FFF2-40B4-BE49-F238E27FC236}">
                                <a16:creationId xmlns:a16="http://schemas.microsoft.com/office/drawing/2014/main" id="{2B28E9D6-654A-094E-B321-D2CA13A69B1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00" y="1344"/>
                            <a:ext cx="105" cy="1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614" name="Object 2060">
                <a:extLst>
                  <a:ext uri="{FF2B5EF4-FFF2-40B4-BE49-F238E27FC236}">
                    <a16:creationId xmlns:a16="http://schemas.microsoft.com/office/drawing/2014/main" id="{1A8123B4-7532-7F43-B791-371887626F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382" y="1695"/>
              <a:ext cx="94" cy="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6" name="Equation" r:id="rId23" imgW="5562600" imgH="5854700" progId="Equation.3">
                      <p:embed/>
                    </p:oleObj>
                  </mc:Choice>
                  <mc:Fallback>
                    <p:oleObj name="Equation" r:id="rId23" imgW="5562600" imgH="5854700" progId="Equation.3">
                      <p:embed/>
                      <p:pic>
                        <p:nvPicPr>
                          <p:cNvPr id="25614" name="Object 2060">
                            <a:extLst>
                              <a:ext uri="{FF2B5EF4-FFF2-40B4-BE49-F238E27FC236}">
                                <a16:creationId xmlns:a16="http://schemas.microsoft.com/office/drawing/2014/main" id="{1A8123B4-7532-7F43-B791-371887626FF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82" y="1695"/>
                            <a:ext cx="94" cy="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57" name="Line 255">
                <a:extLst>
                  <a:ext uri="{FF2B5EF4-FFF2-40B4-BE49-F238E27FC236}">
                    <a16:creationId xmlns:a16="http://schemas.microsoft.com/office/drawing/2014/main" id="{A42A10D2-4769-9442-BADD-7914CAD8E7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9" y="1114"/>
                <a:ext cx="121" cy="1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58" name="Line 256">
                <a:extLst>
                  <a:ext uri="{FF2B5EF4-FFF2-40B4-BE49-F238E27FC236}">
                    <a16:creationId xmlns:a16="http://schemas.microsoft.com/office/drawing/2014/main" id="{D3BD110E-1DFC-F84C-A323-D35DFB57D8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67" y="1086"/>
                <a:ext cx="121" cy="2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59" name="Line 257">
                <a:extLst>
                  <a:ext uri="{FF2B5EF4-FFF2-40B4-BE49-F238E27FC236}">
                    <a16:creationId xmlns:a16="http://schemas.microsoft.com/office/drawing/2014/main" id="{4BACB667-C262-9449-A56B-7551F1A654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06" y="1489"/>
                <a:ext cx="0" cy="1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60" name="Oval 258">
                <a:extLst>
                  <a:ext uri="{FF2B5EF4-FFF2-40B4-BE49-F238E27FC236}">
                    <a16:creationId xmlns:a16="http://schemas.microsoft.com/office/drawing/2014/main" id="{1E3131CD-D42D-CF49-87A9-1407612E0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5" y="883"/>
                <a:ext cx="212" cy="20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5" name="Object 2061">
                <a:extLst>
                  <a:ext uri="{FF2B5EF4-FFF2-40B4-BE49-F238E27FC236}">
                    <a16:creationId xmlns:a16="http://schemas.microsoft.com/office/drawing/2014/main" id="{74A2D86D-54C8-DF41-B1BA-09574664B11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793" y="913"/>
              <a:ext cx="126" cy="1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7" name="Equation" r:id="rId25" imgW="7315200" imgH="7607300" progId="Equation.3">
                      <p:embed/>
                    </p:oleObj>
                  </mc:Choice>
                  <mc:Fallback>
                    <p:oleObj name="Equation" r:id="rId25" imgW="7315200" imgH="7607300" progId="Equation.3">
                      <p:embed/>
                      <p:pic>
                        <p:nvPicPr>
                          <p:cNvPr id="25615" name="Object 2061">
                            <a:extLst>
                              <a:ext uri="{FF2B5EF4-FFF2-40B4-BE49-F238E27FC236}">
                                <a16:creationId xmlns:a16="http://schemas.microsoft.com/office/drawing/2014/main" id="{74A2D86D-54C8-DF41-B1BA-09574664B11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93" y="913"/>
                            <a:ext cx="126" cy="1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61" name="Oval 260">
                <a:extLst>
                  <a:ext uri="{FF2B5EF4-FFF2-40B4-BE49-F238E27FC236}">
                    <a16:creationId xmlns:a16="http://schemas.microsoft.com/office/drawing/2014/main" id="{7083E385-535D-224B-A8E2-36D669661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4" y="1229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6" name="Object 2062">
                <a:extLst>
                  <a:ext uri="{FF2B5EF4-FFF2-40B4-BE49-F238E27FC236}">
                    <a16:creationId xmlns:a16="http://schemas.microsoft.com/office/drawing/2014/main" id="{1C45C8DC-873D-DA40-B92F-CC19BAADA24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635" y="1273"/>
              <a:ext cx="80" cy="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8" name="Equation" r:id="rId27" imgW="4686300" imgH="5854700" progId="Equation.3">
                      <p:embed/>
                    </p:oleObj>
                  </mc:Choice>
                  <mc:Fallback>
                    <p:oleObj name="Equation" r:id="rId27" imgW="4686300" imgH="5854700" progId="Equation.3">
                      <p:embed/>
                      <p:pic>
                        <p:nvPicPr>
                          <p:cNvPr id="25616" name="Object 2062">
                            <a:extLst>
                              <a:ext uri="{FF2B5EF4-FFF2-40B4-BE49-F238E27FC236}">
                                <a16:creationId xmlns:a16="http://schemas.microsoft.com/office/drawing/2014/main" id="{1C45C8DC-873D-DA40-B92F-CC19BAADA24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35" y="1273"/>
                            <a:ext cx="80" cy="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62" name="Oval 262">
                <a:extLst>
                  <a:ext uri="{FF2B5EF4-FFF2-40B4-BE49-F238E27FC236}">
                    <a16:creationId xmlns:a16="http://schemas.microsoft.com/office/drawing/2014/main" id="{DD89DE75-D216-2344-AFF9-2E22812FA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8" y="1229"/>
                <a:ext cx="211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63" name="Oval 263">
                <a:extLst>
                  <a:ext uri="{FF2B5EF4-FFF2-40B4-BE49-F238E27FC236}">
                    <a16:creationId xmlns:a16="http://schemas.microsoft.com/office/drawing/2014/main" id="{F22D589B-3B80-A449-B858-5A362EAEE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8" y="1604"/>
                <a:ext cx="211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7" name="Object 2063">
                <a:extLst>
                  <a:ext uri="{FF2B5EF4-FFF2-40B4-BE49-F238E27FC236}">
                    <a16:creationId xmlns:a16="http://schemas.microsoft.com/office/drawing/2014/main" id="{22845540-DD4C-0044-B0E0-FF7EF2AE247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37" y="1258"/>
              <a:ext cx="126" cy="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69" name="Equation" r:id="rId29" imgW="7315200" imgH="7607300" progId="Equation.3">
                      <p:embed/>
                    </p:oleObj>
                  </mc:Choice>
                  <mc:Fallback>
                    <p:oleObj name="Equation" r:id="rId29" imgW="7315200" imgH="7607300" progId="Equation.3">
                      <p:embed/>
                      <p:pic>
                        <p:nvPicPr>
                          <p:cNvPr id="25617" name="Object 2063">
                            <a:extLst>
                              <a:ext uri="{FF2B5EF4-FFF2-40B4-BE49-F238E27FC236}">
                                <a16:creationId xmlns:a16="http://schemas.microsoft.com/office/drawing/2014/main" id="{22845540-DD4C-0044-B0E0-FF7EF2AE247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37" y="1258"/>
                            <a:ext cx="126" cy="1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618" name="Object 2064">
                <a:extLst>
                  <a:ext uri="{FF2B5EF4-FFF2-40B4-BE49-F238E27FC236}">
                    <a16:creationId xmlns:a16="http://schemas.microsoft.com/office/drawing/2014/main" id="{3E6D1F3A-46D1-7447-9C53-9F7F33D416E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80" y="1638"/>
              <a:ext cx="80" cy="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0" name="Equation" r:id="rId30" imgW="4686300" imgH="5854700" progId="Equation.3">
                      <p:embed/>
                    </p:oleObj>
                  </mc:Choice>
                  <mc:Fallback>
                    <p:oleObj name="Equation" r:id="rId30" imgW="4686300" imgH="5854700" progId="Equation.3">
                      <p:embed/>
                      <p:pic>
                        <p:nvPicPr>
                          <p:cNvPr id="25618" name="Object 2064">
                            <a:extLst>
                              <a:ext uri="{FF2B5EF4-FFF2-40B4-BE49-F238E27FC236}">
                                <a16:creationId xmlns:a16="http://schemas.microsoft.com/office/drawing/2014/main" id="{3E6D1F3A-46D1-7447-9C53-9F7F33D416E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80" y="1638"/>
                            <a:ext cx="80" cy="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64" name="Line 266">
                <a:extLst>
                  <a:ext uri="{FF2B5EF4-FFF2-40B4-BE49-F238E27FC236}">
                    <a16:creationId xmlns:a16="http://schemas.microsoft.com/office/drawing/2014/main" id="{65FFB363-5DF6-194D-91CE-F51978206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7" y="1056"/>
                <a:ext cx="121" cy="1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65" name="Line 267">
                <a:extLst>
                  <a:ext uri="{FF2B5EF4-FFF2-40B4-BE49-F238E27FC236}">
                    <a16:creationId xmlns:a16="http://schemas.microsoft.com/office/drawing/2014/main" id="{8D32E3B9-4FBB-0148-8F53-4126CAA715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05" y="1056"/>
                <a:ext cx="91" cy="1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66" name="Line 268">
                <a:extLst>
                  <a:ext uri="{FF2B5EF4-FFF2-40B4-BE49-F238E27FC236}">
                    <a16:creationId xmlns:a16="http://schemas.microsoft.com/office/drawing/2014/main" id="{7918CACD-C592-A945-8B0C-48112F7C78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8" y="1431"/>
                <a:ext cx="0" cy="1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67" name="Freeform 269">
                <a:extLst>
                  <a:ext uri="{FF2B5EF4-FFF2-40B4-BE49-F238E27FC236}">
                    <a16:creationId xmlns:a16="http://schemas.microsoft.com/office/drawing/2014/main" id="{70384186-80F8-C141-97B0-2A240BF83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" y="384"/>
                <a:ext cx="3120" cy="1585"/>
              </a:xfrm>
              <a:custGeom>
                <a:avLst/>
                <a:gdLst>
                  <a:gd name="T0" fmla="*/ 96 w 4952"/>
                  <a:gd name="T1" fmla="*/ 1 h 2640"/>
                  <a:gd name="T2" fmla="*/ 79 w 4952"/>
                  <a:gd name="T3" fmla="*/ 7 h 2640"/>
                  <a:gd name="T4" fmla="*/ 24 w 4952"/>
                  <a:gd name="T5" fmla="*/ 22 h 2640"/>
                  <a:gd name="T6" fmla="*/ 4 w 4952"/>
                  <a:gd name="T7" fmla="*/ 46 h 2640"/>
                  <a:gd name="T8" fmla="*/ 4 w 4952"/>
                  <a:gd name="T9" fmla="*/ 68 h 2640"/>
                  <a:gd name="T10" fmla="*/ 14 w 4952"/>
                  <a:gd name="T11" fmla="*/ 73 h 2640"/>
                  <a:gd name="T12" fmla="*/ 26 w 4952"/>
                  <a:gd name="T13" fmla="*/ 72 h 2640"/>
                  <a:gd name="T14" fmla="*/ 28 w 4952"/>
                  <a:gd name="T15" fmla="*/ 60 h 2640"/>
                  <a:gd name="T16" fmla="*/ 51 w 4952"/>
                  <a:gd name="T17" fmla="*/ 53 h 2640"/>
                  <a:gd name="T18" fmla="*/ 51 w 4952"/>
                  <a:gd name="T19" fmla="*/ 42 h 2640"/>
                  <a:gd name="T20" fmla="*/ 45 w 4952"/>
                  <a:gd name="T21" fmla="*/ 31 h 2640"/>
                  <a:gd name="T22" fmla="*/ 69 w 4952"/>
                  <a:gd name="T23" fmla="*/ 22 h 2640"/>
                  <a:gd name="T24" fmla="*/ 77 w 4952"/>
                  <a:gd name="T25" fmla="*/ 19 h 2640"/>
                  <a:gd name="T26" fmla="*/ 85 w 4952"/>
                  <a:gd name="T27" fmla="*/ 35 h 2640"/>
                  <a:gd name="T28" fmla="*/ 111 w 4952"/>
                  <a:gd name="T29" fmla="*/ 35 h 2640"/>
                  <a:gd name="T30" fmla="*/ 111 w 4952"/>
                  <a:gd name="T31" fmla="*/ 19 h 2640"/>
                  <a:gd name="T32" fmla="*/ 126 w 4952"/>
                  <a:gd name="T33" fmla="*/ 19 h 2640"/>
                  <a:gd name="T34" fmla="*/ 155 w 4952"/>
                  <a:gd name="T35" fmla="*/ 26 h 2640"/>
                  <a:gd name="T36" fmla="*/ 146 w 4952"/>
                  <a:gd name="T37" fmla="*/ 41 h 2640"/>
                  <a:gd name="T38" fmla="*/ 146 w 4952"/>
                  <a:gd name="T39" fmla="*/ 50 h 2640"/>
                  <a:gd name="T40" fmla="*/ 161 w 4952"/>
                  <a:gd name="T41" fmla="*/ 55 h 2640"/>
                  <a:gd name="T42" fmla="*/ 170 w 4952"/>
                  <a:gd name="T43" fmla="*/ 62 h 2640"/>
                  <a:gd name="T44" fmla="*/ 180 w 4952"/>
                  <a:gd name="T45" fmla="*/ 71 h 2640"/>
                  <a:gd name="T46" fmla="*/ 193 w 4952"/>
                  <a:gd name="T47" fmla="*/ 69 h 2640"/>
                  <a:gd name="T48" fmla="*/ 195 w 4952"/>
                  <a:gd name="T49" fmla="*/ 56 h 2640"/>
                  <a:gd name="T50" fmla="*/ 190 w 4952"/>
                  <a:gd name="T51" fmla="*/ 38 h 2640"/>
                  <a:gd name="T52" fmla="*/ 183 w 4952"/>
                  <a:gd name="T53" fmla="*/ 26 h 2640"/>
                  <a:gd name="T54" fmla="*/ 164 w 4952"/>
                  <a:gd name="T55" fmla="*/ 19 h 2640"/>
                  <a:gd name="T56" fmla="*/ 130 w 4952"/>
                  <a:gd name="T57" fmla="*/ 10 h 2640"/>
                  <a:gd name="T58" fmla="*/ 96 w 4952"/>
                  <a:gd name="T59" fmla="*/ 1 h 264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952"/>
                  <a:gd name="T91" fmla="*/ 0 h 2640"/>
                  <a:gd name="T92" fmla="*/ 4952 w 4952"/>
                  <a:gd name="T93" fmla="*/ 2640 h 264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952" h="2640">
                    <a:moveTo>
                      <a:pt x="2440" y="16"/>
                    </a:moveTo>
                    <a:cubicBezTo>
                      <a:pt x="2224" y="0"/>
                      <a:pt x="2312" y="128"/>
                      <a:pt x="2008" y="256"/>
                    </a:cubicBezTo>
                    <a:cubicBezTo>
                      <a:pt x="1704" y="384"/>
                      <a:pt x="936" y="552"/>
                      <a:pt x="616" y="784"/>
                    </a:cubicBezTo>
                    <a:cubicBezTo>
                      <a:pt x="296" y="1016"/>
                      <a:pt x="176" y="1376"/>
                      <a:pt x="88" y="1648"/>
                    </a:cubicBezTo>
                    <a:cubicBezTo>
                      <a:pt x="0" y="1920"/>
                      <a:pt x="40" y="2256"/>
                      <a:pt x="88" y="2416"/>
                    </a:cubicBezTo>
                    <a:cubicBezTo>
                      <a:pt x="136" y="2576"/>
                      <a:pt x="280" y="2584"/>
                      <a:pt x="376" y="2608"/>
                    </a:cubicBezTo>
                    <a:cubicBezTo>
                      <a:pt x="472" y="2632"/>
                      <a:pt x="608" y="2640"/>
                      <a:pt x="664" y="2560"/>
                    </a:cubicBezTo>
                    <a:cubicBezTo>
                      <a:pt x="720" y="2480"/>
                      <a:pt x="608" y="2240"/>
                      <a:pt x="712" y="2128"/>
                    </a:cubicBezTo>
                    <a:cubicBezTo>
                      <a:pt x="816" y="2016"/>
                      <a:pt x="1192" y="1992"/>
                      <a:pt x="1288" y="1888"/>
                    </a:cubicBezTo>
                    <a:cubicBezTo>
                      <a:pt x="1384" y="1784"/>
                      <a:pt x="1312" y="1632"/>
                      <a:pt x="1288" y="1504"/>
                    </a:cubicBezTo>
                    <a:cubicBezTo>
                      <a:pt x="1264" y="1376"/>
                      <a:pt x="1064" y="1240"/>
                      <a:pt x="1144" y="1120"/>
                    </a:cubicBezTo>
                    <a:cubicBezTo>
                      <a:pt x="1224" y="1000"/>
                      <a:pt x="1632" y="856"/>
                      <a:pt x="1768" y="784"/>
                    </a:cubicBezTo>
                    <a:cubicBezTo>
                      <a:pt x="1904" y="712"/>
                      <a:pt x="1896" y="608"/>
                      <a:pt x="1960" y="688"/>
                    </a:cubicBezTo>
                    <a:cubicBezTo>
                      <a:pt x="2024" y="768"/>
                      <a:pt x="2008" y="1168"/>
                      <a:pt x="2152" y="1264"/>
                    </a:cubicBezTo>
                    <a:cubicBezTo>
                      <a:pt x="2296" y="1360"/>
                      <a:pt x="2712" y="1360"/>
                      <a:pt x="2824" y="1264"/>
                    </a:cubicBezTo>
                    <a:cubicBezTo>
                      <a:pt x="2936" y="1168"/>
                      <a:pt x="2760" y="784"/>
                      <a:pt x="2824" y="688"/>
                    </a:cubicBezTo>
                    <a:cubicBezTo>
                      <a:pt x="2888" y="592"/>
                      <a:pt x="3024" y="648"/>
                      <a:pt x="3208" y="688"/>
                    </a:cubicBezTo>
                    <a:cubicBezTo>
                      <a:pt x="3392" y="728"/>
                      <a:pt x="3848" y="800"/>
                      <a:pt x="3928" y="928"/>
                    </a:cubicBezTo>
                    <a:cubicBezTo>
                      <a:pt x="4008" y="1056"/>
                      <a:pt x="3728" y="1312"/>
                      <a:pt x="3688" y="1456"/>
                    </a:cubicBezTo>
                    <a:cubicBezTo>
                      <a:pt x="3648" y="1600"/>
                      <a:pt x="3624" y="1712"/>
                      <a:pt x="3688" y="1792"/>
                    </a:cubicBezTo>
                    <a:cubicBezTo>
                      <a:pt x="3752" y="1872"/>
                      <a:pt x="3968" y="1864"/>
                      <a:pt x="4072" y="1936"/>
                    </a:cubicBezTo>
                    <a:cubicBezTo>
                      <a:pt x="4176" y="2008"/>
                      <a:pt x="4232" y="2128"/>
                      <a:pt x="4312" y="2224"/>
                    </a:cubicBezTo>
                    <a:cubicBezTo>
                      <a:pt x="4392" y="2320"/>
                      <a:pt x="4456" y="2472"/>
                      <a:pt x="4552" y="2512"/>
                    </a:cubicBezTo>
                    <a:cubicBezTo>
                      <a:pt x="4648" y="2552"/>
                      <a:pt x="4824" y="2552"/>
                      <a:pt x="4888" y="2464"/>
                    </a:cubicBezTo>
                    <a:cubicBezTo>
                      <a:pt x="4952" y="2376"/>
                      <a:pt x="4944" y="2168"/>
                      <a:pt x="4936" y="1984"/>
                    </a:cubicBezTo>
                    <a:cubicBezTo>
                      <a:pt x="4928" y="1800"/>
                      <a:pt x="4888" y="1536"/>
                      <a:pt x="4840" y="1360"/>
                    </a:cubicBezTo>
                    <a:cubicBezTo>
                      <a:pt x="4792" y="1184"/>
                      <a:pt x="4760" y="1040"/>
                      <a:pt x="4648" y="928"/>
                    </a:cubicBezTo>
                    <a:cubicBezTo>
                      <a:pt x="4536" y="816"/>
                      <a:pt x="4392" y="784"/>
                      <a:pt x="4168" y="688"/>
                    </a:cubicBezTo>
                    <a:cubicBezTo>
                      <a:pt x="3944" y="592"/>
                      <a:pt x="3592" y="464"/>
                      <a:pt x="3304" y="352"/>
                    </a:cubicBezTo>
                    <a:cubicBezTo>
                      <a:pt x="3016" y="240"/>
                      <a:pt x="2656" y="32"/>
                      <a:pt x="2440" y="1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ysDot"/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68" name="Oval 270">
                <a:extLst>
                  <a:ext uri="{FF2B5EF4-FFF2-40B4-BE49-F238E27FC236}">
                    <a16:creationId xmlns:a16="http://schemas.microsoft.com/office/drawing/2014/main" id="{0C6D06C4-130B-1144-A394-5B1AA3E4D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4" y="2500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19" name="Object 2065">
                <a:extLst>
                  <a:ext uri="{FF2B5EF4-FFF2-40B4-BE49-F238E27FC236}">
                    <a16:creationId xmlns:a16="http://schemas.microsoft.com/office/drawing/2014/main" id="{BE0BC95B-7092-8B4E-B8C8-A85C6C6E018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95" y="2529"/>
              <a:ext cx="120" cy="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1" name="Equation" r:id="rId31" imgW="7023100" imgH="7607300" progId="Equation.3">
                      <p:embed/>
                    </p:oleObj>
                  </mc:Choice>
                  <mc:Fallback>
                    <p:oleObj name="Equation" r:id="rId31" imgW="7023100" imgH="7607300" progId="Equation.3">
                      <p:embed/>
                      <p:pic>
                        <p:nvPicPr>
                          <p:cNvPr id="25619" name="Object 2065">
                            <a:extLst>
                              <a:ext uri="{FF2B5EF4-FFF2-40B4-BE49-F238E27FC236}">
                                <a16:creationId xmlns:a16="http://schemas.microsoft.com/office/drawing/2014/main" id="{BE0BC95B-7092-8B4E-B8C8-A85C6C6E018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95" y="2529"/>
                            <a:ext cx="120" cy="1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69" name="Oval 278">
                <a:extLst>
                  <a:ext uri="{FF2B5EF4-FFF2-40B4-BE49-F238E27FC236}">
                    <a16:creationId xmlns:a16="http://schemas.microsoft.com/office/drawing/2014/main" id="{06C62ED1-B5F6-BE43-ACB8-9A0BA898E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3" y="2904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70" name="Oval 279">
                <a:extLst>
                  <a:ext uri="{FF2B5EF4-FFF2-40B4-BE49-F238E27FC236}">
                    <a16:creationId xmlns:a16="http://schemas.microsoft.com/office/drawing/2014/main" id="{8E7F68B8-AB0A-F84D-A429-2AEF2953A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2904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20" name="Object 2066">
                <a:extLst>
                  <a:ext uri="{FF2B5EF4-FFF2-40B4-BE49-F238E27FC236}">
                    <a16:creationId xmlns:a16="http://schemas.microsoft.com/office/drawing/2014/main" id="{CF299EBF-5FF9-2242-8F60-6D9441EF7D2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543" y="2962"/>
              <a:ext cx="86" cy="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2" name="Equation" r:id="rId32" imgW="4978400" imgH="5854700" progId="Equation.3">
                      <p:embed/>
                    </p:oleObj>
                  </mc:Choice>
                  <mc:Fallback>
                    <p:oleObj name="Equation" r:id="rId32" imgW="4978400" imgH="5854700" progId="Equation.3">
                      <p:embed/>
                      <p:pic>
                        <p:nvPicPr>
                          <p:cNvPr id="25620" name="Object 2066">
                            <a:extLst>
                              <a:ext uri="{FF2B5EF4-FFF2-40B4-BE49-F238E27FC236}">
                                <a16:creationId xmlns:a16="http://schemas.microsoft.com/office/drawing/2014/main" id="{CF299EBF-5FF9-2242-8F60-6D9441EF7D2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43" y="2962"/>
                            <a:ext cx="86" cy="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621" name="Object 2067">
                <a:extLst>
                  <a:ext uri="{FF2B5EF4-FFF2-40B4-BE49-F238E27FC236}">
                    <a16:creationId xmlns:a16="http://schemas.microsoft.com/office/drawing/2014/main" id="{550C1A2C-5B6A-A24A-9604-F0452936BF9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16" y="2966"/>
              <a:ext cx="86" cy="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3" name="Equation" r:id="rId34" imgW="4978400" imgH="5854700" progId="Equation.3">
                      <p:embed/>
                    </p:oleObj>
                  </mc:Choice>
                  <mc:Fallback>
                    <p:oleObj name="Equation" r:id="rId34" imgW="4978400" imgH="5854700" progId="Equation.3">
                      <p:embed/>
                      <p:pic>
                        <p:nvPicPr>
                          <p:cNvPr id="25621" name="Object 2067">
                            <a:extLst>
                              <a:ext uri="{FF2B5EF4-FFF2-40B4-BE49-F238E27FC236}">
                                <a16:creationId xmlns:a16="http://schemas.microsoft.com/office/drawing/2014/main" id="{550C1A2C-5B6A-A24A-9604-F0452936BF9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16" y="2966"/>
                            <a:ext cx="86" cy="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71" name="Line 282">
                <a:extLst>
                  <a:ext uri="{FF2B5EF4-FFF2-40B4-BE49-F238E27FC236}">
                    <a16:creationId xmlns:a16="http://schemas.microsoft.com/office/drawing/2014/main" id="{C14C1BF6-7DAF-8141-BE05-439DDF076C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04" y="2702"/>
                <a:ext cx="121" cy="2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72" name="Line 283">
                <a:extLst>
                  <a:ext uri="{FF2B5EF4-FFF2-40B4-BE49-F238E27FC236}">
                    <a16:creationId xmlns:a16="http://schemas.microsoft.com/office/drawing/2014/main" id="{E8B05166-545B-0A47-8EEF-2ADCE3464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6" y="2702"/>
                <a:ext cx="91" cy="2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73" name="Rectangle 284">
                <a:extLst>
                  <a:ext uri="{FF2B5EF4-FFF2-40B4-BE49-F238E27FC236}">
                    <a16:creationId xmlns:a16="http://schemas.microsoft.com/office/drawing/2014/main" id="{BC47481A-BBE7-9F4B-9398-4D49D9774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4" y="2472"/>
                <a:ext cx="303" cy="2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74" name="Freeform 285">
                <a:extLst>
                  <a:ext uri="{FF2B5EF4-FFF2-40B4-BE49-F238E27FC236}">
                    <a16:creationId xmlns:a16="http://schemas.microsoft.com/office/drawing/2014/main" id="{A9EB5F68-A729-CD4E-BA87-A6E75FDB0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2400"/>
                <a:ext cx="872" cy="807"/>
              </a:xfrm>
              <a:custGeom>
                <a:avLst/>
                <a:gdLst>
                  <a:gd name="T0" fmla="*/ 23 w 1384"/>
                  <a:gd name="T1" fmla="*/ 1 h 1344"/>
                  <a:gd name="T2" fmla="*/ 18 w 1384"/>
                  <a:gd name="T3" fmla="*/ 1 h 1344"/>
                  <a:gd name="T4" fmla="*/ 16 w 1384"/>
                  <a:gd name="T5" fmla="*/ 5 h 1344"/>
                  <a:gd name="T6" fmla="*/ 14 w 1384"/>
                  <a:gd name="T7" fmla="*/ 13 h 1344"/>
                  <a:gd name="T8" fmla="*/ 12 w 1384"/>
                  <a:gd name="T9" fmla="*/ 19 h 1344"/>
                  <a:gd name="T10" fmla="*/ 8 w 1384"/>
                  <a:gd name="T11" fmla="*/ 23 h 1344"/>
                  <a:gd name="T12" fmla="*/ 1 w 1384"/>
                  <a:gd name="T13" fmla="*/ 32 h 1344"/>
                  <a:gd name="T14" fmla="*/ 4 w 1384"/>
                  <a:gd name="T15" fmla="*/ 36 h 1344"/>
                  <a:gd name="T16" fmla="*/ 18 w 1384"/>
                  <a:gd name="T17" fmla="*/ 37 h 1344"/>
                  <a:gd name="T18" fmla="*/ 33 w 1384"/>
                  <a:gd name="T19" fmla="*/ 37 h 1344"/>
                  <a:gd name="T20" fmla="*/ 44 w 1384"/>
                  <a:gd name="T21" fmla="*/ 37 h 1344"/>
                  <a:gd name="T22" fmla="*/ 54 w 1384"/>
                  <a:gd name="T23" fmla="*/ 33 h 1344"/>
                  <a:gd name="T24" fmla="*/ 50 w 1384"/>
                  <a:gd name="T25" fmla="*/ 26 h 1344"/>
                  <a:gd name="T26" fmla="*/ 42 w 1384"/>
                  <a:gd name="T27" fmla="*/ 21 h 1344"/>
                  <a:gd name="T28" fmla="*/ 38 w 1384"/>
                  <a:gd name="T29" fmla="*/ 19 h 1344"/>
                  <a:gd name="T30" fmla="*/ 38 w 1384"/>
                  <a:gd name="T31" fmla="*/ 14 h 1344"/>
                  <a:gd name="T32" fmla="*/ 35 w 1384"/>
                  <a:gd name="T33" fmla="*/ 8 h 1344"/>
                  <a:gd name="T34" fmla="*/ 31 w 1384"/>
                  <a:gd name="T35" fmla="*/ 2 h 1344"/>
                  <a:gd name="T36" fmla="*/ 23 w 1384"/>
                  <a:gd name="T37" fmla="*/ 1 h 134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84"/>
                  <a:gd name="T58" fmla="*/ 0 h 1344"/>
                  <a:gd name="T59" fmla="*/ 1384 w 1384"/>
                  <a:gd name="T60" fmla="*/ 1344 h 134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84" h="1344">
                    <a:moveTo>
                      <a:pt x="592" y="24"/>
                    </a:moveTo>
                    <a:cubicBezTo>
                      <a:pt x="536" y="16"/>
                      <a:pt x="480" y="0"/>
                      <a:pt x="448" y="24"/>
                    </a:cubicBezTo>
                    <a:cubicBezTo>
                      <a:pt x="416" y="48"/>
                      <a:pt x="416" y="96"/>
                      <a:pt x="400" y="168"/>
                    </a:cubicBezTo>
                    <a:cubicBezTo>
                      <a:pt x="384" y="240"/>
                      <a:pt x="368" y="376"/>
                      <a:pt x="352" y="456"/>
                    </a:cubicBezTo>
                    <a:cubicBezTo>
                      <a:pt x="336" y="536"/>
                      <a:pt x="328" y="584"/>
                      <a:pt x="304" y="648"/>
                    </a:cubicBezTo>
                    <a:cubicBezTo>
                      <a:pt x="280" y="712"/>
                      <a:pt x="256" y="760"/>
                      <a:pt x="208" y="840"/>
                    </a:cubicBezTo>
                    <a:cubicBezTo>
                      <a:pt x="160" y="920"/>
                      <a:pt x="32" y="1056"/>
                      <a:pt x="16" y="1128"/>
                    </a:cubicBezTo>
                    <a:cubicBezTo>
                      <a:pt x="0" y="1200"/>
                      <a:pt x="40" y="1240"/>
                      <a:pt x="112" y="1272"/>
                    </a:cubicBezTo>
                    <a:cubicBezTo>
                      <a:pt x="184" y="1304"/>
                      <a:pt x="328" y="1312"/>
                      <a:pt x="448" y="1320"/>
                    </a:cubicBezTo>
                    <a:cubicBezTo>
                      <a:pt x="568" y="1328"/>
                      <a:pt x="720" y="1320"/>
                      <a:pt x="832" y="1320"/>
                    </a:cubicBezTo>
                    <a:cubicBezTo>
                      <a:pt x="944" y="1320"/>
                      <a:pt x="1032" y="1344"/>
                      <a:pt x="1120" y="1320"/>
                    </a:cubicBezTo>
                    <a:cubicBezTo>
                      <a:pt x="1208" y="1296"/>
                      <a:pt x="1336" y="1240"/>
                      <a:pt x="1360" y="1176"/>
                    </a:cubicBezTo>
                    <a:cubicBezTo>
                      <a:pt x="1384" y="1112"/>
                      <a:pt x="1312" y="1008"/>
                      <a:pt x="1264" y="936"/>
                    </a:cubicBezTo>
                    <a:cubicBezTo>
                      <a:pt x="1216" y="864"/>
                      <a:pt x="1120" y="792"/>
                      <a:pt x="1072" y="744"/>
                    </a:cubicBezTo>
                    <a:cubicBezTo>
                      <a:pt x="1024" y="696"/>
                      <a:pt x="992" y="688"/>
                      <a:pt x="976" y="648"/>
                    </a:cubicBezTo>
                    <a:cubicBezTo>
                      <a:pt x="960" y="608"/>
                      <a:pt x="992" y="560"/>
                      <a:pt x="976" y="504"/>
                    </a:cubicBezTo>
                    <a:cubicBezTo>
                      <a:pt x="960" y="448"/>
                      <a:pt x="912" y="384"/>
                      <a:pt x="880" y="312"/>
                    </a:cubicBezTo>
                    <a:cubicBezTo>
                      <a:pt x="848" y="240"/>
                      <a:pt x="832" y="120"/>
                      <a:pt x="784" y="72"/>
                    </a:cubicBezTo>
                    <a:cubicBezTo>
                      <a:pt x="736" y="24"/>
                      <a:pt x="648" y="32"/>
                      <a:pt x="592" y="24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008000"/>
                </a:solidFill>
                <a:prstDash val="sysDot"/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75" name="Oval 286">
                <a:extLst>
                  <a:ext uri="{FF2B5EF4-FFF2-40B4-BE49-F238E27FC236}">
                    <a16:creationId xmlns:a16="http://schemas.microsoft.com/office/drawing/2014/main" id="{54F8A998-0F17-D14B-8489-D39EBEA58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3" y="1684"/>
                <a:ext cx="212" cy="20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22" name="Object 2068">
                <a:extLst>
                  <a:ext uri="{FF2B5EF4-FFF2-40B4-BE49-F238E27FC236}">
                    <a16:creationId xmlns:a16="http://schemas.microsoft.com/office/drawing/2014/main" id="{702A5CFE-9764-964B-9F18-07C15F3F7DE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94" y="1714"/>
              <a:ext cx="120" cy="1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4" name="Equation" r:id="rId35" imgW="7023100" imgH="7607300" progId="Equation.3">
                      <p:embed/>
                    </p:oleObj>
                  </mc:Choice>
                  <mc:Fallback>
                    <p:oleObj name="Equation" r:id="rId35" imgW="7023100" imgH="7607300" progId="Equation.3">
                      <p:embed/>
                      <p:pic>
                        <p:nvPicPr>
                          <p:cNvPr id="25622" name="Object 2068">
                            <a:extLst>
                              <a:ext uri="{FF2B5EF4-FFF2-40B4-BE49-F238E27FC236}">
                                <a16:creationId xmlns:a16="http://schemas.microsoft.com/office/drawing/2014/main" id="{702A5CFE-9764-964B-9F18-07C15F3F7DE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94" y="1714"/>
                            <a:ext cx="120" cy="1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76" name="Oval 288">
                <a:extLst>
                  <a:ext uri="{FF2B5EF4-FFF2-40B4-BE49-F238E27FC236}">
                    <a16:creationId xmlns:a16="http://schemas.microsoft.com/office/drawing/2014/main" id="{D2272FDE-05E5-B84C-944E-A0C3134B4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3" y="2088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23" name="Object 2069">
                <a:extLst>
                  <a:ext uri="{FF2B5EF4-FFF2-40B4-BE49-F238E27FC236}">
                    <a16:creationId xmlns:a16="http://schemas.microsoft.com/office/drawing/2014/main" id="{0B4A44EA-E32A-6B4B-9937-3E748283B28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99" y="2115"/>
              <a:ext cx="110" cy="1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5" name="Equation" r:id="rId36" imgW="6438900" imgH="7899400" progId="Equation.3">
                      <p:embed/>
                    </p:oleObj>
                  </mc:Choice>
                  <mc:Fallback>
                    <p:oleObj name="Equation" r:id="rId36" imgW="6438900" imgH="7899400" progId="Equation.3">
                      <p:embed/>
                      <p:pic>
                        <p:nvPicPr>
                          <p:cNvPr id="25623" name="Object 2069">
                            <a:extLst>
                              <a:ext uri="{FF2B5EF4-FFF2-40B4-BE49-F238E27FC236}">
                                <a16:creationId xmlns:a16="http://schemas.microsoft.com/office/drawing/2014/main" id="{0B4A44EA-E32A-6B4B-9937-3E748283B282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99" y="2115"/>
                            <a:ext cx="110" cy="12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77" name="Oval 290">
                <a:extLst>
                  <a:ext uri="{FF2B5EF4-FFF2-40B4-BE49-F238E27FC236}">
                    <a16:creationId xmlns:a16="http://schemas.microsoft.com/office/drawing/2014/main" id="{E5FE0E2A-55AD-2840-86D8-C84A4A10D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1" y="2088"/>
                <a:ext cx="211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78" name="Oval 291">
                <a:extLst>
                  <a:ext uri="{FF2B5EF4-FFF2-40B4-BE49-F238E27FC236}">
                    <a16:creationId xmlns:a16="http://schemas.microsoft.com/office/drawing/2014/main" id="{10C6939F-CA93-7F4F-85C4-8D86619E6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6" y="2088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24" name="Object 2070">
                <a:extLst>
                  <a:ext uri="{FF2B5EF4-FFF2-40B4-BE49-F238E27FC236}">
                    <a16:creationId xmlns:a16="http://schemas.microsoft.com/office/drawing/2014/main" id="{7DA3C4BD-CA4D-6142-A0D5-43DA7F08BF4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99" y="2103"/>
              <a:ext cx="90" cy="1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6" name="Equation" r:id="rId37" imgW="5270500" imgH="8191500" progId="Equation.3">
                      <p:embed/>
                    </p:oleObj>
                  </mc:Choice>
                  <mc:Fallback>
                    <p:oleObj name="Equation" r:id="rId37" imgW="5270500" imgH="8191500" progId="Equation.3">
                      <p:embed/>
                      <p:pic>
                        <p:nvPicPr>
                          <p:cNvPr id="25624" name="Object 2070">
                            <a:extLst>
                              <a:ext uri="{FF2B5EF4-FFF2-40B4-BE49-F238E27FC236}">
                                <a16:creationId xmlns:a16="http://schemas.microsoft.com/office/drawing/2014/main" id="{7DA3C4BD-CA4D-6142-A0D5-43DA7F08BF4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9" y="2103"/>
                            <a:ext cx="90" cy="1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625" name="Object 2071">
                <a:extLst>
                  <a:ext uri="{FF2B5EF4-FFF2-40B4-BE49-F238E27FC236}">
                    <a16:creationId xmlns:a16="http://schemas.microsoft.com/office/drawing/2014/main" id="{9A7525FB-C894-B445-A093-121ECCABB31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14" y="2122"/>
              <a:ext cx="135" cy="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7" name="Equation" r:id="rId38" imgW="7899400" imgH="7607300" progId="Equation.3">
                      <p:embed/>
                    </p:oleObj>
                  </mc:Choice>
                  <mc:Fallback>
                    <p:oleObj name="Equation" r:id="rId38" imgW="7899400" imgH="7607300" progId="Equation.3">
                      <p:embed/>
                      <p:pic>
                        <p:nvPicPr>
                          <p:cNvPr id="25625" name="Object 2071">
                            <a:extLst>
                              <a:ext uri="{FF2B5EF4-FFF2-40B4-BE49-F238E27FC236}">
                                <a16:creationId xmlns:a16="http://schemas.microsoft.com/office/drawing/2014/main" id="{9A7525FB-C894-B445-A093-121ECCABB31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14" y="2122"/>
                            <a:ext cx="135" cy="1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79" name="Line 294">
                <a:extLst>
                  <a:ext uri="{FF2B5EF4-FFF2-40B4-BE49-F238E27FC236}">
                    <a16:creationId xmlns:a16="http://schemas.microsoft.com/office/drawing/2014/main" id="{1C0D5795-3C78-C74F-B3CD-3806C6881E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82" y="1857"/>
                <a:ext cx="212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80" name="Line 295">
                <a:extLst>
                  <a:ext uri="{FF2B5EF4-FFF2-40B4-BE49-F238E27FC236}">
                    <a16:creationId xmlns:a16="http://schemas.microsoft.com/office/drawing/2014/main" id="{07ED5757-A5E1-9B40-94A6-F7447A28E6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5" y="1857"/>
                <a:ext cx="181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81" name="Line 296">
                <a:extLst>
                  <a:ext uri="{FF2B5EF4-FFF2-40B4-BE49-F238E27FC236}">
                    <a16:creationId xmlns:a16="http://schemas.microsoft.com/office/drawing/2014/main" id="{0D807EBE-6A65-6847-9E7D-C2399E08AE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4" y="1887"/>
                <a:ext cx="0" cy="2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82" name="Oval 297">
                <a:extLst>
                  <a:ext uri="{FF2B5EF4-FFF2-40B4-BE49-F238E27FC236}">
                    <a16:creationId xmlns:a16="http://schemas.microsoft.com/office/drawing/2014/main" id="{9B18A994-687C-6347-A4EB-62AE51DA1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1" y="2491"/>
                <a:ext cx="211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83" name="Oval 298">
                <a:extLst>
                  <a:ext uri="{FF2B5EF4-FFF2-40B4-BE49-F238E27FC236}">
                    <a16:creationId xmlns:a16="http://schemas.microsoft.com/office/drawing/2014/main" id="{85884F24-7F07-C742-AB45-A86C91EF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6" y="2491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26" name="Object 2072">
                <a:extLst>
                  <a:ext uri="{FF2B5EF4-FFF2-40B4-BE49-F238E27FC236}">
                    <a16:creationId xmlns:a16="http://schemas.microsoft.com/office/drawing/2014/main" id="{FBDACF56-2982-554D-8B66-44E197B123B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99" y="2506"/>
              <a:ext cx="90" cy="1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8" name="Equation" r:id="rId39" imgW="5270500" imgH="8191500" progId="Equation.3">
                      <p:embed/>
                    </p:oleObj>
                  </mc:Choice>
                  <mc:Fallback>
                    <p:oleObj name="Equation" r:id="rId39" imgW="5270500" imgH="8191500" progId="Equation.3">
                      <p:embed/>
                      <p:pic>
                        <p:nvPicPr>
                          <p:cNvPr id="25626" name="Object 2072">
                            <a:extLst>
                              <a:ext uri="{FF2B5EF4-FFF2-40B4-BE49-F238E27FC236}">
                                <a16:creationId xmlns:a16="http://schemas.microsoft.com/office/drawing/2014/main" id="{FBDACF56-2982-554D-8B66-44E197B123B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9" y="2506"/>
                            <a:ext cx="90" cy="1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627" name="Object 2073">
                <a:extLst>
                  <a:ext uri="{FF2B5EF4-FFF2-40B4-BE49-F238E27FC236}">
                    <a16:creationId xmlns:a16="http://schemas.microsoft.com/office/drawing/2014/main" id="{418E2DE9-6BA7-534A-B122-13E99AE8A30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24" y="2535"/>
              <a:ext cx="111" cy="1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79" name="Equation" r:id="rId40" imgW="6438900" imgH="8191500" progId="Equation.3">
                      <p:embed/>
                    </p:oleObj>
                  </mc:Choice>
                  <mc:Fallback>
                    <p:oleObj name="Equation" r:id="rId40" imgW="6438900" imgH="8191500" progId="Equation.3">
                      <p:embed/>
                      <p:pic>
                        <p:nvPicPr>
                          <p:cNvPr id="25627" name="Object 2073">
                            <a:extLst>
                              <a:ext uri="{FF2B5EF4-FFF2-40B4-BE49-F238E27FC236}">
                                <a16:creationId xmlns:a16="http://schemas.microsoft.com/office/drawing/2014/main" id="{418E2DE9-6BA7-534A-B122-13E99AE8A30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4" y="2535"/>
                            <a:ext cx="111" cy="1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84" name="Line 301">
                <a:extLst>
                  <a:ext uri="{FF2B5EF4-FFF2-40B4-BE49-F238E27FC236}">
                    <a16:creationId xmlns:a16="http://schemas.microsoft.com/office/drawing/2014/main" id="{F1ADB027-B289-0F4F-A153-7DCCFED90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82" y="2261"/>
                <a:ext cx="212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85" name="Line 302">
                <a:extLst>
                  <a:ext uri="{FF2B5EF4-FFF2-40B4-BE49-F238E27FC236}">
                    <a16:creationId xmlns:a16="http://schemas.microsoft.com/office/drawing/2014/main" id="{D04B7989-43CD-1C44-941C-811C25D381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5" y="2261"/>
                <a:ext cx="181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86" name="Line 303">
                <a:extLst>
                  <a:ext uri="{FF2B5EF4-FFF2-40B4-BE49-F238E27FC236}">
                    <a16:creationId xmlns:a16="http://schemas.microsoft.com/office/drawing/2014/main" id="{12DDE2DD-92CD-B342-8DCB-E2694ADC5E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4" y="2290"/>
                <a:ext cx="0" cy="2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87" name="Oval 304">
                <a:extLst>
                  <a:ext uri="{FF2B5EF4-FFF2-40B4-BE49-F238E27FC236}">
                    <a16:creationId xmlns:a16="http://schemas.microsoft.com/office/drawing/2014/main" id="{C6DF1D84-F0CB-814D-857C-34240CF6A0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9" y="2491"/>
                <a:ext cx="212" cy="20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5628" name="Object 2074">
                <a:extLst>
                  <a:ext uri="{FF2B5EF4-FFF2-40B4-BE49-F238E27FC236}">
                    <a16:creationId xmlns:a16="http://schemas.microsoft.com/office/drawing/2014/main" id="{609992DC-2673-7D4B-A69A-286FD55F9C2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390" y="2520"/>
              <a:ext cx="110" cy="1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480" name="Equation" r:id="rId41" imgW="6438900" imgH="8191500" progId="Equation.3">
                      <p:embed/>
                    </p:oleObj>
                  </mc:Choice>
                  <mc:Fallback>
                    <p:oleObj name="Equation" r:id="rId41" imgW="6438900" imgH="8191500" progId="Equation.3">
                      <p:embed/>
                      <p:pic>
                        <p:nvPicPr>
                          <p:cNvPr id="25628" name="Object 2074">
                            <a:extLst>
                              <a:ext uri="{FF2B5EF4-FFF2-40B4-BE49-F238E27FC236}">
                                <a16:creationId xmlns:a16="http://schemas.microsoft.com/office/drawing/2014/main" id="{609992DC-2673-7D4B-A69A-286FD55F9C22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90" y="2520"/>
                            <a:ext cx="110" cy="1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88" name="Line 306">
                <a:extLst>
                  <a:ext uri="{FF2B5EF4-FFF2-40B4-BE49-F238E27FC236}">
                    <a16:creationId xmlns:a16="http://schemas.microsoft.com/office/drawing/2014/main" id="{EB786B94-D3D6-A64C-A5E4-AE82E0B75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7" y="2261"/>
                <a:ext cx="243" cy="2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89" name="Rectangle 307">
                <a:extLst>
                  <a:ext uri="{FF2B5EF4-FFF2-40B4-BE49-F238E27FC236}">
                    <a16:creationId xmlns:a16="http://schemas.microsoft.com/office/drawing/2014/main" id="{5BB07457-26DC-284C-835F-4F6B48A7C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656"/>
                <a:ext cx="303" cy="2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sp>
            <p:nvSpPr>
              <p:cNvPr id="25690" name="Freeform 308">
                <a:extLst>
                  <a:ext uri="{FF2B5EF4-FFF2-40B4-BE49-F238E27FC236}">
                    <a16:creationId xmlns:a16="http://schemas.microsoft.com/office/drawing/2014/main" id="{29FA4CB6-8482-2642-B99A-3B02EF5DE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536"/>
                <a:ext cx="1385" cy="1273"/>
              </a:xfrm>
              <a:custGeom>
                <a:avLst/>
                <a:gdLst>
                  <a:gd name="T0" fmla="*/ 30 w 2200"/>
                  <a:gd name="T1" fmla="*/ 1 h 2120"/>
                  <a:gd name="T2" fmla="*/ 22 w 2200"/>
                  <a:gd name="T3" fmla="*/ 3 h 2120"/>
                  <a:gd name="T4" fmla="*/ 16 w 2200"/>
                  <a:gd name="T5" fmla="*/ 7 h 2120"/>
                  <a:gd name="T6" fmla="*/ 16 w 2200"/>
                  <a:gd name="T7" fmla="*/ 14 h 2120"/>
                  <a:gd name="T8" fmla="*/ 14 w 2200"/>
                  <a:gd name="T9" fmla="*/ 20 h 2120"/>
                  <a:gd name="T10" fmla="*/ 6 w 2200"/>
                  <a:gd name="T11" fmla="*/ 25 h 2120"/>
                  <a:gd name="T12" fmla="*/ 1 w 2200"/>
                  <a:gd name="T13" fmla="*/ 28 h 2120"/>
                  <a:gd name="T14" fmla="*/ 1 w 2200"/>
                  <a:gd name="T15" fmla="*/ 35 h 2120"/>
                  <a:gd name="T16" fmla="*/ 1 w 2200"/>
                  <a:gd name="T17" fmla="*/ 42 h 2120"/>
                  <a:gd name="T18" fmla="*/ 1 w 2200"/>
                  <a:gd name="T19" fmla="*/ 50 h 2120"/>
                  <a:gd name="T20" fmla="*/ 1 w 2200"/>
                  <a:gd name="T21" fmla="*/ 55 h 2120"/>
                  <a:gd name="T22" fmla="*/ 5 w 2200"/>
                  <a:gd name="T23" fmla="*/ 58 h 2120"/>
                  <a:gd name="T24" fmla="*/ 10 w 2200"/>
                  <a:gd name="T25" fmla="*/ 60 h 2120"/>
                  <a:gd name="T26" fmla="*/ 18 w 2200"/>
                  <a:gd name="T27" fmla="*/ 58 h 2120"/>
                  <a:gd name="T28" fmla="*/ 23 w 2200"/>
                  <a:gd name="T29" fmla="*/ 58 h 2120"/>
                  <a:gd name="T30" fmla="*/ 27 w 2200"/>
                  <a:gd name="T31" fmla="*/ 57 h 2120"/>
                  <a:gd name="T32" fmla="*/ 40 w 2200"/>
                  <a:gd name="T33" fmla="*/ 57 h 2120"/>
                  <a:gd name="T34" fmla="*/ 48 w 2200"/>
                  <a:gd name="T35" fmla="*/ 58 h 2120"/>
                  <a:gd name="T36" fmla="*/ 59 w 2200"/>
                  <a:gd name="T37" fmla="*/ 57 h 2120"/>
                  <a:gd name="T38" fmla="*/ 71 w 2200"/>
                  <a:gd name="T39" fmla="*/ 55 h 2120"/>
                  <a:gd name="T40" fmla="*/ 80 w 2200"/>
                  <a:gd name="T41" fmla="*/ 55 h 2120"/>
                  <a:gd name="T42" fmla="*/ 86 w 2200"/>
                  <a:gd name="T43" fmla="*/ 54 h 2120"/>
                  <a:gd name="T44" fmla="*/ 84 w 2200"/>
                  <a:gd name="T45" fmla="*/ 49 h 2120"/>
                  <a:gd name="T46" fmla="*/ 80 w 2200"/>
                  <a:gd name="T47" fmla="*/ 44 h 2120"/>
                  <a:gd name="T48" fmla="*/ 72 w 2200"/>
                  <a:gd name="T49" fmla="*/ 41 h 2120"/>
                  <a:gd name="T50" fmla="*/ 65 w 2200"/>
                  <a:gd name="T51" fmla="*/ 35 h 2120"/>
                  <a:gd name="T52" fmla="*/ 59 w 2200"/>
                  <a:gd name="T53" fmla="*/ 30 h 2120"/>
                  <a:gd name="T54" fmla="*/ 57 w 2200"/>
                  <a:gd name="T55" fmla="*/ 23 h 2120"/>
                  <a:gd name="T56" fmla="*/ 54 w 2200"/>
                  <a:gd name="T57" fmla="*/ 17 h 2120"/>
                  <a:gd name="T58" fmla="*/ 52 w 2200"/>
                  <a:gd name="T59" fmla="*/ 12 h 2120"/>
                  <a:gd name="T60" fmla="*/ 50 w 2200"/>
                  <a:gd name="T61" fmla="*/ 8 h 2120"/>
                  <a:gd name="T62" fmla="*/ 42 w 2200"/>
                  <a:gd name="T63" fmla="*/ 6 h 2120"/>
                  <a:gd name="T64" fmla="*/ 37 w 2200"/>
                  <a:gd name="T65" fmla="*/ 4 h 2120"/>
                  <a:gd name="T66" fmla="*/ 33 w 2200"/>
                  <a:gd name="T67" fmla="*/ 1 h 2120"/>
                  <a:gd name="T68" fmla="*/ 30 w 2200"/>
                  <a:gd name="T69" fmla="*/ 1 h 212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200"/>
                  <a:gd name="T106" fmla="*/ 0 h 2120"/>
                  <a:gd name="T107" fmla="*/ 2200 w 2200"/>
                  <a:gd name="T108" fmla="*/ 2120 h 212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200" h="2120">
                    <a:moveTo>
                      <a:pt x="744" y="8"/>
                    </a:moveTo>
                    <a:cubicBezTo>
                      <a:pt x="696" y="16"/>
                      <a:pt x="608" y="64"/>
                      <a:pt x="552" y="104"/>
                    </a:cubicBezTo>
                    <a:cubicBezTo>
                      <a:pt x="496" y="144"/>
                      <a:pt x="432" y="184"/>
                      <a:pt x="408" y="248"/>
                    </a:cubicBezTo>
                    <a:cubicBezTo>
                      <a:pt x="384" y="312"/>
                      <a:pt x="416" y="408"/>
                      <a:pt x="408" y="488"/>
                    </a:cubicBezTo>
                    <a:cubicBezTo>
                      <a:pt x="400" y="568"/>
                      <a:pt x="400" y="664"/>
                      <a:pt x="360" y="728"/>
                    </a:cubicBezTo>
                    <a:cubicBezTo>
                      <a:pt x="320" y="792"/>
                      <a:pt x="224" y="824"/>
                      <a:pt x="168" y="872"/>
                    </a:cubicBezTo>
                    <a:cubicBezTo>
                      <a:pt x="112" y="920"/>
                      <a:pt x="48" y="952"/>
                      <a:pt x="24" y="1016"/>
                    </a:cubicBezTo>
                    <a:cubicBezTo>
                      <a:pt x="0" y="1080"/>
                      <a:pt x="24" y="1176"/>
                      <a:pt x="24" y="1256"/>
                    </a:cubicBezTo>
                    <a:cubicBezTo>
                      <a:pt x="24" y="1336"/>
                      <a:pt x="24" y="1408"/>
                      <a:pt x="24" y="1496"/>
                    </a:cubicBezTo>
                    <a:cubicBezTo>
                      <a:pt x="24" y="1584"/>
                      <a:pt x="24" y="1704"/>
                      <a:pt x="24" y="1784"/>
                    </a:cubicBezTo>
                    <a:cubicBezTo>
                      <a:pt x="24" y="1864"/>
                      <a:pt x="8" y="1928"/>
                      <a:pt x="24" y="1976"/>
                    </a:cubicBezTo>
                    <a:cubicBezTo>
                      <a:pt x="40" y="2024"/>
                      <a:pt x="80" y="2048"/>
                      <a:pt x="120" y="2072"/>
                    </a:cubicBezTo>
                    <a:cubicBezTo>
                      <a:pt x="160" y="2096"/>
                      <a:pt x="208" y="2120"/>
                      <a:pt x="264" y="2120"/>
                    </a:cubicBezTo>
                    <a:cubicBezTo>
                      <a:pt x="320" y="2120"/>
                      <a:pt x="400" y="2080"/>
                      <a:pt x="456" y="2072"/>
                    </a:cubicBezTo>
                    <a:cubicBezTo>
                      <a:pt x="512" y="2064"/>
                      <a:pt x="560" y="2080"/>
                      <a:pt x="600" y="2072"/>
                    </a:cubicBezTo>
                    <a:cubicBezTo>
                      <a:pt x="640" y="2064"/>
                      <a:pt x="624" y="2032"/>
                      <a:pt x="696" y="2024"/>
                    </a:cubicBezTo>
                    <a:cubicBezTo>
                      <a:pt x="768" y="2016"/>
                      <a:pt x="944" y="2016"/>
                      <a:pt x="1032" y="2024"/>
                    </a:cubicBezTo>
                    <a:cubicBezTo>
                      <a:pt x="1120" y="2032"/>
                      <a:pt x="1144" y="2072"/>
                      <a:pt x="1224" y="2072"/>
                    </a:cubicBezTo>
                    <a:cubicBezTo>
                      <a:pt x="1304" y="2072"/>
                      <a:pt x="1416" y="2040"/>
                      <a:pt x="1512" y="2024"/>
                    </a:cubicBezTo>
                    <a:cubicBezTo>
                      <a:pt x="1608" y="2008"/>
                      <a:pt x="1712" y="1984"/>
                      <a:pt x="1800" y="1976"/>
                    </a:cubicBezTo>
                    <a:cubicBezTo>
                      <a:pt x="1888" y="1968"/>
                      <a:pt x="1976" y="1984"/>
                      <a:pt x="2040" y="1976"/>
                    </a:cubicBezTo>
                    <a:cubicBezTo>
                      <a:pt x="2104" y="1968"/>
                      <a:pt x="2168" y="1968"/>
                      <a:pt x="2184" y="1928"/>
                    </a:cubicBezTo>
                    <a:cubicBezTo>
                      <a:pt x="2200" y="1888"/>
                      <a:pt x="2160" y="1800"/>
                      <a:pt x="2136" y="1736"/>
                    </a:cubicBezTo>
                    <a:cubicBezTo>
                      <a:pt x="2112" y="1672"/>
                      <a:pt x="2088" y="1592"/>
                      <a:pt x="2040" y="1544"/>
                    </a:cubicBezTo>
                    <a:cubicBezTo>
                      <a:pt x="1992" y="1496"/>
                      <a:pt x="1912" y="1496"/>
                      <a:pt x="1848" y="1448"/>
                    </a:cubicBezTo>
                    <a:cubicBezTo>
                      <a:pt x="1784" y="1400"/>
                      <a:pt x="1712" y="1320"/>
                      <a:pt x="1656" y="1256"/>
                    </a:cubicBezTo>
                    <a:cubicBezTo>
                      <a:pt x="1600" y="1192"/>
                      <a:pt x="1544" y="1136"/>
                      <a:pt x="1512" y="1064"/>
                    </a:cubicBezTo>
                    <a:cubicBezTo>
                      <a:pt x="1480" y="992"/>
                      <a:pt x="1488" y="896"/>
                      <a:pt x="1464" y="824"/>
                    </a:cubicBezTo>
                    <a:cubicBezTo>
                      <a:pt x="1440" y="752"/>
                      <a:pt x="1392" y="696"/>
                      <a:pt x="1368" y="632"/>
                    </a:cubicBezTo>
                    <a:cubicBezTo>
                      <a:pt x="1344" y="568"/>
                      <a:pt x="1336" y="496"/>
                      <a:pt x="1320" y="440"/>
                    </a:cubicBezTo>
                    <a:cubicBezTo>
                      <a:pt x="1304" y="384"/>
                      <a:pt x="1312" y="336"/>
                      <a:pt x="1272" y="296"/>
                    </a:cubicBezTo>
                    <a:cubicBezTo>
                      <a:pt x="1232" y="256"/>
                      <a:pt x="1136" y="224"/>
                      <a:pt x="1080" y="200"/>
                    </a:cubicBezTo>
                    <a:cubicBezTo>
                      <a:pt x="1024" y="176"/>
                      <a:pt x="976" y="176"/>
                      <a:pt x="936" y="152"/>
                    </a:cubicBezTo>
                    <a:cubicBezTo>
                      <a:pt x="896" y="128"/>
                      <a:pt x="872" y="80"/>
                      <a:pt x="840" y="56"/>
                    </a:cubicBezTo>
                    <a:cubicBezTo>
                      <a:pt x="808" y="32"/>
                      <a:pt x="792" y="0"/>
                      <a:pt x="744" y="8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ysDot"/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</p:grpSp>
      </p:grpSp>
      <p:sp>
        <p:nvSpPr>
          <p:cNvPr id="92" name="Título 4">
            <a:extLst>
              <a:ext uri="{FF2B5EF4-FFF2-40B4-BE49-F238E27FC236}">
                <a16:creationId xmlns:a16="http://schemas.microsoft.com/office/drawing/2014/main" id="{B60A95A8-A9EB-6943-9509-940F13CBE145}"/>
              </a:ext>
            </a:extLst>
          </p:cNvPr>
          <p:cNvSpPr txBox="1">
            <a:spLocks/>
          </p:cNvSpPr>
          <p:nvPr/>
        </p:nvSpPr>
        <p:spPr>
          <a:xfrm>
            <a:off x="107291" y="102458"/>
            <a:ext cx="2705100" cy="36948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A64A4D0-A666-3E44-BAD4-6E1D05791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13</a:t>
            </a:fld>
            <a:endParaRPr lang="es-ES_tradnl"/>
          </a:p>
        </p:txBody>
      </p:sp>
      <p:graphicFrame>
        <p:nvGraphicFramePr>
          <p:cNvPr id="95" name="Object 5">
            <a:extLst>
              <a:ext uri="{FF2B5EF4-FFF2-40B4-BE49-F238E27FC236}">
                <a16:creationId xmlns:a16="http://schemas.microsoft.com/office/drawing/2014/main" id="{105DB8AC-4E1E-C646-92AD-5EDF7A5CC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733282"/>
              </p:ext>
            </p:extLst>
          </p:nvPr>
        </p:nvGraphicFramePr>
        <p:xfrm>
          <a:off x="9389257" y="145600"/>
          <a:ext cx="1593370" cy="179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81" name="Equation" r:id="rId42" imgW="58508900" imgH="66116200" progId="Equation.3">
                  <p:embed/>
                </p:oleObj>
              </mc:Choice>
              <mc:Fallback>
                <p:oleObj name="Equation" r:id="rId42" imgW="58508900" imgH="66116200" progId="Equation.3">
                  <p:embed/>
                  <p:pic>
                    <p:nvPicPr>
                      <p:cNvPr id="14" name="Object 5">
                        <a:extLst>
                          <a:ext uri="{FF2B5EF4-FFF2-40B4-BE49-F238E27FC236}">
                            <a16:creationId xmlns:a16="http://schemas.microsoft.com/office/drawing/2014/main" id="{0E089703-C7D8-DF41-8780-B04486E14F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9257" y="145600"/>
                        <a:ext cx="1593370" cy="1798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241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6">
            <a:extLst>
              <a:ext uri="{FF2B5EF4-FFF2-40B4-BE49-F238E27FC236}">
                <a16:creationId xmlns:a16="http://schemas.microsoft.com/office/drawing/2014/main" id="{FC65AB5E-DEB7-594D-8DA5-87F45131D5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523945"/>
              </p:ext>
            </p:extLst>
          </p:nvPr>
        </p:nvGraphicFramePr>
        <p:xfrm>
          <a:off x="609600" y="3077369"/>
          <a:ext cx="7467600" cy="193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4" name="Equation" r:id="rId3" imgW="158864300" imgH="41541700" progId="Equation.3">
                  <p:embed/>
                </p:oleObj>
              </mc:Choice>
              <mc:Fallback>
                <p:oleObj name="Equation" r:id="rId3" imgW="158864300" imgH="41541700" progId="Equation.3">
                  <p:embed/>
                  <p:pic>
                    <p:nvPicPr>
                      <p:cNvPr id="26626" name="Object 6">
                        <a:extLst>
                          <a:ext uri="{FF2B5EF4-FFF2-40B4-BE49-F238E27FC236}">
                            <a16:creationId xmlns:a16="http://schemas.microsoft.com/office/drawing/2014/main" id="{FC65AB5E-DEB7-594D-8DA5-87F45131D5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77369"/>
                        <a:ext cx="7467600" cy="1938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7">
            <a:extLst>
              <a:ext uri="{FF2B5EF4-FFF2-40B4-BE49-F238E27FC236}">
                <a16:creationId xmlns:a16="http://schemas.microsoft.com/office/drawing/2014/main" id="{499F202A-FA64-374B-8F45-2EC77191AD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097194"/>
              </p:ext>
            </p:extLst>
          </p:nvPr>
        </p:nvGraphicFramePr>
        <p:xfrm>
          <a:off x="1566862" y="5865813"/>
          <a:ext cx="5748338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5" name="Equation" r:id="rId5" imgW="103276400" imgH="14046200" progId="Equation.3">
                  <p:embed/>
                </p:oleObj>
              </mc:Choice>
              <mc:Fallback>
                <p:oleObj name="Equation" r:id="rId5" imgW="103276400" imgH="14046200" progId="Equation.3">
                  <p:embed/>
                  <p:pic>
                    <p:nvPicPr>
                      <p:cNvPr id="26627" name="Object 7">
                        <a:extLst>
                          <a:ext uri="{FF2B5EF4-FFF2-40B4-BE49-F238E27FC236}">
                            <a16:creationId xmlns:a16="http://schemas.microsoft.com/office/drawing/2014/main" id="{499F202A-FA64-374B-8F45-2EC77191AD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2" y="5865813"/>
                        <a:ext cx="5748338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1" name="Line 11">
            <a:extLst>
              <a:ext uri="{FF2B5EF4-FFF2-40B4-BE49-F238E27FC236}">
                <a16:creationId xmlns:a16="http://schemas.microsoft.com/office/drawing/2014/main" id="{49EA887F-F3B6-7343-A2BC-F98EEC6EF4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31" y="2311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26632" name="AutoShape 12">
            <a:extLst>
              <a:ext uri="{FF2B5EF4-FFF2-40B4-BE49-F238E27FC236}">
                <a16:creationId xmlns:a16="http://schemas.microsoft.com/office/drawing/2014/main" id="{5120426A-D8CD-4E4B-A7E2-E0DE60091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756" y="2423716"/>
            <a:ext cx="485775" cy="609600"/>
          </a:xfrm>
          <a:prstGeom prst="downArrow">
            <a:avLst>
              <a:gd name="adj1" fmla="val 50000"/>
              <a:gd name="adj2" fmla="val 31373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 dirty="0"/>
          </a:p>
        </p:txBody>
      </p:sp>
      <p:sp>
        <p:nvSpPr>
          <p:cNvPr id="26633" name="AutoShape 13">
            <a:extLst>
              <a:ext uri="{FF2B5EF4-FFF2-40B4-BE49-F238E27FC236}">
                <a16:creationId xmlns:a16="http://schemas.microsoft.com/office/drawing/2014/main" id="{A39D5991-67FC-5C42-9740-F5A7481F6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756" y="5083175"/>
            <a:ext cx="485775" cy="609600"/>
          </a:xfrm>
          <a:prstGeom prst="downArrow">
            <a:avLst>
              <a:gd name="adj1" fmla="val 50000"/>
              <a:gd name="adj2" fmla="val 31373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 dirty="0"/>
          </a:p>
        </p:txBody>
      </p:sp>
      <p:graphicFrame>
        <p:nvGraphicFramePr>
          <p:cNvPr id="26628" name="Object 14">
            <a:extLst>
              <a:ext uri="{FF2B5EF4-FFF2-40B4-BE49-F238E27FC236}">
                <a16:creationId xmlns:a16="http://schemas.microsoft.com/office/drawing/2014/main" id="{C9681F64-2CC3-4F41-962F-31A5D7668C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167257"/>
              </p:ext>
            </p:extLst>
          </p:nvPr>
        </p:nvGraphicFramePr>
        <p:xfrm>
          <a:off x="304800" y="1269205"/>
          <a:ext cx="205740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6" name="Equation" r:id="rId7" imgW="40665400" imgH="16967200" progId="Equation.3">
                  <p:embed/>
                </p:oleObj>
              </mc:Choice>
              <mc:Fallback>
                <p:oleObj name="Equation" r:id="rId7" imgW="40665400" imgH="16967200" progId="Equation.3">
                  <p:embed/>
                  <p:pic>
                    <p:nvPicPr>
                      <p:cNvPr id="26628" name="Object 14">
                        <a:extLst>
                          <a:ext uri="{FF2B5EF4-FFF2-40B4-BE49-F238E27FC236}">
                            <a16:creationId xmlns:a16="http://schemas.microsoft.com/office/drawing/2014/main" id="{C9681F64-2CC3-4F41-962F-31A5D7668C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69205"/>
                        <a:ext cx="2057400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15">
            <a:extLst>
              <a:ext uri="{FF2B5EF4-FFF2-40B4-BE49-F238E27FC236}">
                <a16:creationId xmlns:a16="http://schemas.microsoft.com/office/drawing/2014/main" id="{8BE435AC-04E7-8249-B476-F127E94A46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14705"/>
              </p:ext>
            </p:extLst>
          </p:nvPr>
        </p:nvGraphicFramePr>
        <p:xfrm>
          <a:off x="3526631" y="1269999"/>
          <a:ext cx="22098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7" name="Equation" r:id="rId9" imgW="43002200" imgH="16967200" progId="Equation.3">
                  <p:embed/>
                </p:oleObj>
              </mc:Choice>
              <mc:Fallback>
                <p:oleObj name="Equation" r:id="rId9" imgW="43002200" imgH="16967200" progId="Equation.3">
                  <p:embed/>
                  <p:pic>
                    <p:nvPicPr>
                      <p:cNvPr id="26629" name="Object 15">
                        <a:extLst>
                          <a:ext uri="{FF2B5EF4-FFF2-40B4-BE49-F238E27FC236}">
                            <a16:creationId xmlns:a16="http://schemas.microsoft.com/office/drawing/2014/main" id="{8BE435AC-04E7-8249-B476-F127E94A46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6631" y="1269999"/>
                        <a:ext cx="22098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16">
            <a:extLst>
              <a:ext uri="{FF2B5EF4-FFF2-40B4-BE49-F238E27FC236}">
                <a16:creationId xmlns:a16="http://schemas.microsoft.com/office/drawing/2014/main" id="{C5117BF6-874F-6944-8F25-1DBE335384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5140339"/>
              </p:ext>
            </p:extLst>
          </p:nvPr>
        </p:nvGraphicFramePr>
        <p:xfrm>
          <a:off x="6464300" y="1704180"/>
          <a:ext cx="15240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8" name="Equation" r:id="rId11" imgW="28384500" imgH="7899400" progId="Equation.3">
                  <p:embed/>
                </p:oleObj>
              </mc:Choice>
              <mc:Fallback>
                <p:oleObj name="Equation" r:id="rId11" imgW="28384500" imgH="7899400" progId="Equation.3">
                  <p:embed/>
                  <p:pic>
                    <p:nvPicPr>
                      <p:cNvPr id="26630" name="Object 16">
                        <a:extLst>
                          <a:ext uri="{FF2B5EF4-FFF2-40B4-BE49-F238E27FC236}">
                            <a16:creationId xmlns:a16="http://schemas.microsoft.com/office/drawing/2014/main" id="{C5117BF6-874F-6944-8F25-1DBE335384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300" y="1704180"/>
                        <a:ext cx="1524000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ítulo 4">
            <a:extLst>
              <a:ext uri="{FF2B5EF4-FFF2-40B4-BE49-F238E27FC236}">
                <a16:creationId xmlns:a16="http://schemas.microsoft.com/office/drawing/2014/main" id="{F4494B54-3C2E-B54B-883C-D1A2DA368A01}"/>
              </a:ext>
            </a:extLst>
          </p:cNvPr>
          <p:cNvSpPr txBox="1">
            <a:spLocks/>
          </p:cNvSpPr>
          <p:nvPr/>
        </p:nvSpPr>
        <p:spPr>
          <a:xfrm>
            <a:off x="237331" y="147637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2A9A717-C35D-E743-A07A-5295A156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872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2" grpId="0" animBg="1"/>
      <p:bldP spid="266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84" name="Text Box 2">
            <a:extLst>
              <a:ext uri="{FF2B5EF4-FFF2-40B4-BE49-F238E27FC236}">
                <a16:creationId xmlns:a16="http://schemas.microsoft.com/office/drawing/2014/main" id="{6C365838-97CA-3B49-B17E-BD43081F4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893" y="540215"/>
            <a:ext cx="62408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/>
              <a:t>Podemos </a:t>
            </a:r>
            <a:r>
              <a:rPr lang="en-US" altLang="es-AR" sz="2400" dirty="0" err="1"/>
              <a:t>repetir</a:t>
            </a:r>
            <a:r>
              <a:rPr lang="en-US" altLang="es-AR" sz="2400" dirty="0"/>
              <a:t> la </a:t>
            </a:r>
            <a:r>
              <a:rPr lang="en-US" altLang="es-AR" sz="2400" dirty="0" err="1"/>
              <a:t>parte</a:t>
            </a:r>
            <a:r>
              <a:rPr lang="en-US" altLang="es-AR" sz="2400" dirty="0"/>
              <a:t> media </a:t>
            </a:r>
            <a:r>
              <a:rPr lang="en-US" altLang="es-AR" sz="2400" dirty="0" err="1"/>
              <a:t>tres</a:t>
            </a:r>
            <a:r>
              <a:rPr lang="en-US" altLang="es-AR" sz="2400" dirty="0"/>
              <a:t> </a:t>
            </a:r>
            <a:r>
              <a:rPr lang="en-US" altLang="es-AR" sz="2400" dirty="0" err="1"/>
              <a:t>veces</a:t>
            </a:r>
            <a:endParaRPr lang="en-US" altLang="es-AR" sz="2400" dirty="0"/>
          </a:p>
        </p:txBody>
      </p:sp>
      <p:graphicFrame>
        <p:nvGraphicFramePr>
          <p:cNvPr id="27650" name="Object 0">
            <a:extLst>
              <a:ext uri="{FF2B5EF4-FFF2-40B4-BE49-F238E27FC236}">
                <a16:creationId xmlns:a16="http://schemas.microsoft.com/office/drawing/2014/main" id="{68644BA2-8363-EE47-A381-C4846C5D3C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108710"/>
              </p:ext>
            </p:extLst>
          </p:nvPr>
        </p:nvGraphicFramePr>
        <p:xfrm>
          <a:off x="2557463" y="5935663"/>
          <a:ext cx="3702050" cy="800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91" name="Equation" r:id="rId3" imgW="86017100" imgH="18719800" progId="Equation.3">
                  <p:embed/>
                </p:oleObj>
              </mc:Choice>
              <mc:Fallback>
                <p:oleObj name="Equation" r:id="rId3" imgW="86017100" imgH="18719800" progId="Equation.3">
                  <p:embed/>
                  <p:pic>
                    <p:nvPicPr>
                      <p:cNvPr id="27650" name="Object 0">
                        <a:extLst>
                          <a:ext uri="{FF2B5EF4-FFF2-40B4-BE49-F238E27FC236}">
                            <a16:creationId xmlns:a16="http://schemas.microsoft.com/office/drawing/2014/main" id="{68644BA2-8363-EE47-A381-C4846C5D3C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7463" y="5935663"/>
                        <a:ext cx="3702050" cy="800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:a16="http://schemas.microsoft.com/office/drawing/2014/main" id="{7A2E5A03-D05D-084B-B975-6B7300AE37CE}"/>
              </a:ext>
            </a:extLst>
          </p:cNvPr>
          <p:cNvGrpSpPr/>
          <p:nvPr/>
        </p:nvGrpSpPr>
        <p:grpSpPr>
          <a:xfrm>
            <a:off x="2306638" y="1122363"/>
            <a:ext cx="4203700" cy="4813300"/>
            <a:chOff x="2209800" y="609600"/>
            <a:chExt cx="4419600" cy="5105400"/>
          </a:xfrm>
        </p:grpSpPr>
        <p:sp>
          <p:nvSpPr>
            <p:cNvPr id="27685" name="Text Box 138">
              <a:extLst>
                <a:ext uri="{FF2B5EF4-FFF2-40B4-BE49-F238E27FC236}">
                  <a16:creationId xmlns:a16="http://schemas.microsoft.com/office/drawing/2014/main" id="{A45C342D-9759-6A4A-AA91-501F6A14A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2800" y="2209800"/>
              <a:ext cx="366713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s-AR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27686" name="Text Box 139">
              <a:extLst>
                <a:ext uri="{FF2B5EF4-FFF2-40B4-BE49-F238E27FC236}">
                  <a16:creationId xmlns:a16="http://schemas.microsoft.com/office/drawing/2014/main" id="{08BCCBEB-5709-E349-8B22-323A79AA20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2800" y="3352800"/>
              <a:ext cx="431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s-AR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27687" name="Oval 141">
              <a:extLst>
                <a:ext uri="{FF2B5EF4-FFF2-40B4-BE49-F238E27FC236}">
                  <a16:creationId xmlns:a16="http://schemas.microsoft.com/office/drawing/2014/main" id="{E4942AC0-9CB5-884A-9EEA-8B68B8B6C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263" y="1311275"/>
              <a:ext cx="298450" cy="285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51" name="Object 1">
              <a:extLst>
                <a:ext uri="{FF2B5EF4-FFF2-40B4-BE49-F238E27FC236}">
                  <a16:creationId xmlns:a16="http://schemas.microsoft.com/office/drawing/2014/main" id="{3F255646-B973-C344-BC59-7A321546CAC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99790159"/>
                </p:ext>
              </p:extLst>
            </p:nvPr>
          </p:nvGraphicFramePr>
          <p:xfrm>
            <a:off x="4302125" y="1354138"/>
            <a:ext cx="169863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2" name="Equation" r:id="rId5" imgW="7023100" imgH="7607300" progId="Equation.3">
                    <p:embed/>
                  </p:oleObj>
                </mc:Choice>
                <mc:Fallback>
                  <p:oleObj name="Equation" r:id="rId5" imgW="7023100" imgH="7607300" progId="Equation.3">
                    <p:embed/>
                    <p:pic>
                      <p:nvPicPr>
                        <p:cNvPr id="27651" name="Object 1">
                          <a:extLst>
                            <a:ext uri="{FF2B5EF4-FFF2-40B4-BE49-F238E27FC236}">
                              <a16:creationId xmlns:a16="http://schemas.microsoft.com/office/drawing/2014/main" id="{3F255646-B973-C344-BC59-7A321546CAC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2125" y="1354138"/>
                          <a:ext cx="169863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88" name="Oval 143">
              <a:extLst>
                <a:ext uri="{FF2B5EF4-FFF2-40B4-BE49-F238E27FC236}">
                  <a16:creationId xmlns:a16="http://schemas.microsoft.com/office/drawing/2014/main" id="{C94F52FB-826C-114D-B480-703FBFE8E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263" y="187960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52" name="Object 2">
              <a:extLst>
                <a:ext uri="{FF2B5EF4-FFF2-40B4-BE49-F238E27FC236}">
                  <a16:creationId xmlns:a16="http://schemas.microsoft.com/office/drawing/2014/main" id="{C8CF2A48-9521-2A4E-81A6-E99FCC60473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0205614"/>
                </p:ext>
              </p:extLst>
            </p:nvPr>
          </p:nvGraphicFramePr>
          <p:xfrm>
            <a:off x="4310063" y="1917700"/>
            <a:ext cx="155575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3" name="Equation" r:id="rId7" imgW="6438900" imgH="7899400" progId="Equation.3">
                    <p:embed/>
                  </p:oleObj>
                </mc:Choice>
                <mc:Fallback>
                  <p:oleObj name="Equation" r:id="rId7" imgW="6438900" imgH="7899400" progId="Equation.3">
                    <p:embed/>
                    <p:pic>
                      <p:nvPicPr>
                        <p:cNvPr id="27652" name="Object 2">
                          <a:extLst>
                            <a:ext uri="{FF2B5EF4-FFF2-40B4-BE49-F238E27FC236}">
                              <a16:creationId xmlns:a16="http://schemas.microsoft.com/office/drawing/2014/main" id="{C8CF2A48-9521-2A4E-81A6-E99FCC60473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0063" y="1917700"/>
                          <a:ext cx="155575" cy="180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89" name="Oval 145">
              <a:extLst>
                <a:ext uri="{FF2B5EF4-FFF2-40B4-BE49-F238E27FC236}">
                  <a16:creationId xmlns:a16="http://schemas.microsoft.com/office/drawing/2014/main" id="{29FD8165-3888-2E43-B9E8-AC5EAB674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775" y="187960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690" name="Oval 146">
              <a:extLst>
                <a:ext uri="{FF2B5EF4-FFF2-40B4-BE49-F238E27FC236}">
                  <a16:creationId xmlns:a16="http://schemas.microsoft.com/office/drawing/2014/main" id="{09D7EC49-F755-CE44-9313-8F626965D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6300" y="1879600"/>
              <a:ext cx="301625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53" name="Object 3">
              <a:extLst>
                <a:ext uri="{FF2B5EF4-FFF2-40B4-BE49-F238E27FC236}">
                  <a16:creationId xmlns:a16="http://schemas.microsoft.com/office/drawing/2014/main" id="{6F7D5370-B288-F144-8BAD-8A98EF25D0B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066743"/>
                </p:ext>
              </p:extLst>
            </p:nvPr>
          </p:nvGraphicFramePr>
          <p:xfrm>
            <a:off x="3884613" y="1900238"/>
            <a:ext cx="127000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4" name="Equation" r:id="rId9" imgW="5270500" imgH="8191500" progId="Equation.3">
                    <p:embed/>
                  </p:oleObj>
                </mc:Choice>
                <mc:Fallback>
                  <p:oleObj name="Equation" r:id="rId9" imgW="5270500" imgH="8191500" progId="Equation.3">
                    <p:embed/>
                    <p:pic>
                      <p:nvPicPr>
                        <p:cNvPr id="27653" name="Object 3">
                          <a:extLst>
                            <a:ext uri="{FF2B5EF4-FFF2-40B4-BE49-F238E27FC236}">
                              <a16:creationId xmlns:a16="http://schemas.microsoft.com/office/drawing/2014/main" id="{6F7D5370-B288-F144-8BAD-8A98EF25D0B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4613" y="1900238"/>
                          <a:ext cx="127000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54" name="Object 4">
              <a:extLst>
                <a:ext uri="{FF2B5EF4-FFF2-40B4-BE49-F238E27FC236}">
                  <a16:creationId xmlns:a16="http://schemas.microsoft.com/office/drawing/2014/main" id="{5A40CDE9-2BDD-3F48-82EA-F478CD8C00A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8693082"/>
                </p:ext>
              </p:extLst>
            </p:nvPr>
          </p:nvGraphicFramePr>
          <p:xfrm>
            <a:off x="4756150" y="1927225"/>
            <a:ext cx="190500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5" name="Equation" r:id="rId11" imgW="7899400" imgH="7607300" progId="Equation.3">
                    <p:embed/>
                  </p:oleObj>
                </mc:Choice>
                <mc:Fallback>
                  <p:oleObj name="Equation" r:id="rId11" imgW="7899400" imgH="7607300" progId="Equation.3">
                    <p:embed/>
                    <p:pic>
                      <p:nvPicPr>
                        <p:cNvPr id="27654" name="Object 4">
                          <a:extLst>
                            <a:ext uri="{FF2B5EF4-FFF2-40B4-BE49-F238E27FC236}">
                              <a16:creationId xmlns:a16="http://schemas.microsoft.com/office/drawing/2014/main" id="{5A40CDE9-2BDD-3F48-82EA-F478CD8C00A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6150" y="1927225"/>
                          <a:ext cx="190500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91" name="Line 149">
              <a:extLst>
                <a:ext uri="{FF2B5EF4-FFF2-40B4-BE49-F238E27FC236}">
                  <a16:creationId xmlns:a16="http://schemas.microsoft.com/office/drawing/2014/main" id="{8B330E99-222F-714B-8A14-64D07ABA29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02088" y="1554163"/>
              <a:ext cx="300037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692" name="Line 150">
              <a:extLst>
                <a:ext uri="{FF2B5EF4-FFF2-40B4-BE49-F238E27FC236}">
                  <a16:creationId xmlns:a16="http://schemas.microsoft.com/office/drawing/2014/main" id="{5002F52F-F9EB-F748-B00C-69A273254B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850" y="1554163"/>
              <a:ext cx="257175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693" name="Line 151">
              <a:extLst>
                <a:ext uri="{FF2B5EF4-FFF2-40B4-BE49-F238E27FC236}">
                  <a16:creationId xmlns:a16="http://schemas.microsoft.com/office/drawing/2014/main" id="{A03D722A-5B48-424F-A952-997B74DE36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7850" y="1597025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694" name="Oval 152">
              <a:extLst>
                <a:ext uri="{FF2B5EF4-FFF2-40B4-BE49-F238E27FC236}">
                  <a16:creationId xmlns:a16="http://schemas.microsoft.com/office/drawing/2014/main" id="{1BAA2B9E-62E7-5348-93C5-CEC3974D5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775" y="2446338"/>
              <a:ext cx="298450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695" name="Oval 153">
              <a:extLst>
                <a:ext uri="{FF2B5EF4-FFF2-40B4-BE49-F238E27FC236}">
                  <a16:creationId xmlns:a16="http://schemas.microsoft.com/office/drawing/2014/main" id="{14C30897-82C0-664B-A85C-AE2C9BCDF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6300" y="2446338"/>
              <a:ext cx="301625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55" name="Object 5">
              <a:extLst>
                <a:ext uri="{FF2B5EF4-FFF2-40B4-BE49-F238E27FC236}">
                  <a16:creationId xmlns:a16="http://schemas.microsoft.com/office/drawing/2014/main" id="{461C1B56-7145-0C4D-A65A-57D81D5AA85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3191471"/>
                </p:ext>
              </p:extLst>
            </p:nvPr>
          </p:nvGraphicFramePr>
          <p:xfrm>
            <a:off x="3884613" y="2466975"/>
            <a:ext cx="127000" cy="18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6" name="Equation" r:id="rId13" imgW="5270500" imgH="8191500" progId="Equation.3">
                    <p:embed/>
                  </p:oleObj>
                </mc:Choice>
                <mc:Fallback>
                  <p:oleObj name="Equation" r:id="rId13" imgW="5270500" imgH="8191500" progId="Equation.3">
                    <p:embed/>
                    <p:pic>
                      <p:nvPicPr>
                        <p:cNvPr id="27655" name="Object 5">
                          <a:extLst>
                            <a:ext uri="{FF2B5EF4-FFF2-40B4-BE49-F238E27FC236}">
                              <a16:creationId xmlns:a16="http://schemas.microsoft.com/office/drawing/2014/main" id="{461C1B56-7145-0C4D-A65A-57D81D5AA85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4613" y="2466975"/>
                          <a:ext cx="127000" cy="188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56" name="Object 6">
              <a:extLst>
                <a:ext uri="{FF2B5EF4-FFF2-40B4-BE49-F238E27FC236}">
                  <a16:creationId xmlns:a16="http://schemas.microsoft.com/office/drawing/2014/main" id="{2DC60996-DAA7-4942-A0F8-A30F72D88AD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340086"/>
                </p:ext>
              </p:extLst>
            </p:nvPr>
          </p:nvGraphicFramePr>
          <p:xfrm>
            <a:off x="4770438" y="2508250"/>
            <a:ext cx="155575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7" name="Equation" r:id="rId14" imgW="6438900" imgH="8191500" progId="Equation.3">
                    <p:embed/>
                  </p:oleObj>
                </mc:Choice>
                <mc:Fallback>
                  <p:oleObj name="Equation" r:id="rId14" imgW="6438900" imgH="8191500" progId="Equation.3">
                    <p:embed/>
                    <p:pic>
                      <p:nvPicPr>
                        <p:cNvPr id="27656" name="Object 6">
                          <a:extLst>
                            <a:ext uri="{FF2B5EF4-FFF2-40B4-BE49-F238E27FC236}">
                              <a16:creationId xmlns:a16="http://schemas.microsoft.com/office/drawing/2014/main" id="{2DC60996-DAA7-4942-A0F8-A30F72D88AD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0438" y="2508250"/>
                          <a:ext cx="155575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96" name="Line 156">
              <a:extLst>
                <a:ext uri="{FF2B5EF4-FFF2-40B4-BE49-F238E27FC236}">
                  <a16:creationId xmlns:a16="http://schemas.microsoft.com/office/drawing/2014/main" id="{CB27A4A4-B383-194F-8CAF-18CB6B3880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02088" y="2122488"/>
              <a:ext cx="300037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697" name="Line 157">
              <a:extLst>
                <a:ext uri="{FF2B5EF4-FFF2-40B4-BE49-F238E27FC236}">
                  <a16:creationId xmlns:a16="http://schemas.microsoft.com/office/drawing/2014/main" id="{ABF3C65A-8206-B74F-AF10-E6AFB297EA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850" y="2122488"/>
              <a:ext cx="257175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698" name="Line 158">
              <a:extLst>
                <a:ext uri="{FF2B5EF4-FFF2-40B4-BE49-F238E27FC236}">
                  <a16:creationId xmlns:a16="http://schemas.microsoft.com/office/drawing/2014/main" id="{55EB90FB-B183-774D-93E5-C9968CCF32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7850" y="2163763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699" name="Oval 159">
              <a:extLst>
                <a:ext uri="{FF2B5EF4-FFF2-40B4-BE49-F238E27FC236}">
                  <a16:creationId xmlns:a16="http://schemas.microsoft.com/office/drawing/2014/main" id="{C00D63FD-636C-6841-94B3-6CD85E81D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2238" y="2446338"/>
              <a:ext cx="300037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57" name="Object 7">
              <a:extLst>
                <a:ext uri="{FF2B5EF4-FFF2-40B4-BE49-F238E27FC236}">
                  <a16:creationId xmlns:a16="http://schemas.microsoft.com/office/drawing/2014/main" id="{14E32893-8EF5-494C-9263-D08A2AF8792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95457756"/>
                </p:ext>
              </p:extLst>
            </p:nvPr>
          </p:nvGraphicFramePr>
          <p:xfrm>
            <a:off x="5287963" y="2487613"/>
            <a:ext cx="155575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8" name="Equation" r:id="rId16" imgW="6438900" imgH="8191500" progId="Equation.3">
                    <p:embed/>
                  </p:oleObj>
                </mc:Choice>
                <mc:Fallback>
                  <p:oleObj name="Equation" r:id="rId16" imgW="6438900" imgH="8191500" progId="Equation.3">
                    <p:embed/>
                    <p:pic>
                      <p:nvPicPr>
                        <p:cNvPr id="27657" name="Object 7">
                          <a:extLst>
                            <a:ext uri="{FF2B5EF4-FFF2-40B4-BE49-F238E27FC236}">
                              <a16:creationId xmlns:a16="http://schemas.microsoft.com/office/drawing/2014/main" id="{14E32893-8EF5-494C-9263-D08A2AF8792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7963" y="2487613"/>
                          <a:ext cx="155575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00" name="Line 161">
              <a:extLst>
                <a:ext uri="{FF2B5EF4-FFF2-40B4-BE49-F238E27FC236}">
                  <a16:creationId xmlns:a16="http://schemas.microsoft.com/office/drawing/2014/main" id="{D7802634-CF7C-1047-AEDC-3A090C6649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3475" y="2122488"/>
              <a:ext cx="344488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01" name="Oval 162">
              <a:extLst>
                <a:ext uri="{FF2B5EF4-FFF2-40B4-BE49-F238E27FC236}">
                  <a16:creationId xmlns:a16="http://schemas.microsoft.com/office/drawing/2014/main" id="{850B53A0-D865-3141-A17C-253C52CA4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263" y="70485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58" name="Object 8">
              <a:extLst>
                <a:ext uri="{FF2B5EF4-FFF2-40B4-BE49-F238E27FC236}">
                  <a16:creationId xmlns:a16="http://schemas.microsoft.com/office/drawing/2014/main" id="{2D3381CE-1522-014E-87DB-44F5CAC012B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0462405"/>
                </p:ext>
              </p:extLst>
            </p:nvPr>
          </p:nvGraphicFramePr>
          <p:xfrm>
            <a:off x="4344988" y="744538"/>
            <a:ext cx="155575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699" name="Equation" r:id="rId17" imgW="6438900" imgH="7899400" progId="Equation.3">
                    <p:embed/>
                  </p:oleObj>
                </mc:Choice>
                <mc:Fallback>
                  <p:oleObj name="Equation" r:id="rId17" imgW="6438900" imgH="7899400" progId="Equation.3">
                    <p:embed/>
                    <p:pic>
                      <p:nvPicPr>
                        <p:cNvPr id="27658" name="Object 8">
                          <a:extLst>
                            <a:ext uri="{FF2B5EF4-FFF2-40B4-BE49-F238E27FC236}">
                              <a16:creationId xmlns:a16="http://schemas.microsoft.com/office/drawing/2014/main" id="{2D3381CE-1522-014E-87DB-44F5CAC012B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4988" y="744538"/>
                          <a:ext cx="155575" cy="1825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02" name="Line 164">
              <a:extLst>
                <a:ext uri="{FF2B5EF4-FFF2-40B4-BE49-F238E27FC236}">
                  <a16:creationId xmlns:a16="http://schemas.microsoft.com/office/drawing/2014/main" id="{843F7A33-F472-A14A-8D20-1B715F34B1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7850" y="989013"/>
              <a:ext cx="0" cy="322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03" name="Line 165">
              <a:extLst>
                <a:ext uri="{FF2B5EF4-FFF2-40B4-BE49-F238E27FC236}">
                  <a16:creationId xmlns:a16="http://schemas.microsoft.com/office/drawing/2014/main" id="{16A096A2-A4E0-7F49-B552-9E7E5B16BF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6250" y="906463"/>
              <a:ext cx="1243013" cy="527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04" name="Line 166">
              <a:extLst>
                <a:ext uri="{FF2B5EF4-FFF2-40B4-BE49-F238E27FC236}">
                  <a16:creationId xmlns:a16="http://schemas.microsoft.com/office/drawing/2014/main" id="{E9133FF5-218E-9949-AEE7-1C4599CF09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7713" y="906463"/>
              <a:ext cx="1330325" cy="447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05" name="Rectangle 167">
              <a:extLst>
                <a:ext uri="{FF2B5EF4-FFF2-40B4-BE49-F238E27FC236}">
                  <a16:creationId xmlns:a16="http://schemas.microsoft.com/office/drawing/2014/main" id="{03666F78-D94A-C64C-8273-0573CE3CB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538" y="1271588"/>
              <a:ext cx="428625" cy="3651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06" name="Freeform 168">
              <a:extLst>
                <a:ext uri="{FF2B5EF4-FFF2-40B4-BE49-F238E27FC236}">
                  <a16:creationId xmlns:a16="http://schemas.microsoft.com/office/drawing/2014/main" id="{B260B4A3-5B34-194C-B625-86E8B3FAE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1413" y="1101725"/>
              <a:ext cx="1962150" cy="1790700"/>
            </a:xfrm>
            <a:custGeom>
              <a:avLst/>
              <a:gdLst>
                <a:gd name="T0" fmla="*/ 2147483647 w 2200"/>
                <a:gd name="T1" fmla="*/ 2147483647 h 2120"/>
                <a:gd name="T2" fmla="*/ 2147483647 w 2200"/>
                <a:gd name="T3" fmla="*/ 2147483647 h 2120"/>
                <a:gd name="T4" fmla="*/ 2147483647 w 2200"/>
                <a:gd name="T5" fmla="*/ 2147483647 h 2120"/>
                <a:gd name="T6" fmla="*/ 2147483647 w 2200"/>
                <a:gd name="T7" fmla="*/ 2147483647 h 2120"/>
                <a:gd name="T8" fmla="*/ 2147483647 w 2200"/>
                <a:gd name="T9" fmla="*/ 2147483647 h 2120"/>
                <a:gd name="T10" fmla="*/ 2147483647 w 2200"/>
                <a:gd name="T11" fmla="*/ 2147483647 h 2120"/>
                <a:gd name="T12" fmla="*/ 2147483647 w 2200"/>
                <a:gd name="T13" fmla="*/ 2147483647 h 2120"/>
                <a:gd name="T14" fmla="*/ 2147483647 w 2200"/>
                <a:gd name="T15" fmla="*/ 2147483647 h 2120"/>
                <a:gd name="T16" fmla="*/ 2147483647 w 2200"/>
                <a:gd name="T17" fmla="*/ 2147483647 h 2120"/>
                <a:gd name="T18" fmla="*/ 2147483647 w 2200"/>
                <a:gd name="T19" fmla="*/ 2147483647 h 2120"/>
                <a:gd name="T20" fmla="*/ 2147483647 w 2200"/>
                <a:gd name="T21" fmla="*/ 2147483647 h 2120"/>
                <a:gd name="T22" fmla="*/ 2147483647 w 2200"/>
                <a:gd name="T23" fmla="*/ 2147483647 h 2120"/>
                <a:gd name="T24" fmla="*/ 2147483647 w 2200"/>
                <a:gd name="T25" fmla="*/ 2147483647 h 2120"/>
                <a:gd name="T26" fmla="*/ 2147483647 w 2200"/>
                <a:gd name="T27" fmla="*/ 2147483647 h 2120"/>
                <a:gd name="T28" fmla="*/ 2147483647 w 2200"/>
                <a:gd name="T29" fmla="*/ 2147483647 h 2120"/>
                <a:gd name="T30" fmla="*/ 2147483647 w 2200"/>
                <a:gd name="T31" fmla="*/ 2147483647 h 2120"/>
                <a:gd name="T32" fmla="*/ 2147483647 w 2200"/>
                <a:gd name="T33" fmla="*/ 2147483647 h 2120"/>
                <a:gd name="T34" fmla="*/ 2147483647 w 2200"/>
                <a:gd name="T35" fmla="*/ 2147483647 h 2120"/>
                <a:gd name="T36" fmla="*/ 2147483647 w 2200"/>
                <a:gd name="T37" fmla="*/ 2147483647 h 2120"/>
                <a:gd name="T38" fmla="*/ 2147483647 w 2200"/>
                <a:gd name="T39" fmla="*/ 2147483647 h 2120"/>
                <a:gd name="T40" fmla="*/ 2147483647 w 2200"/>
                <a:gd name="T41" fmla="*/ 2147483647 h 2120"/>
                <a:gd name="T42" fmla="*/ 2147483647 w 2200"/>
                <a:gd name="T43" fmla="*/ 2147483647 h 2120"/>
                <a:gd name="T44" fmla="*/ 2147483647 w 2200"/>
                <a:gd name="T45" fmla="*/ 2147483647 h 2120"/>
                <a:gd name="T46" fmla="*/ 2147483647 w 2200"/>
                <a:gd name="T47" fmla="*/ 2147483647 h 2120"/>
                <a:gd name="T48" fmla="*/ 2147483647 w 2200"/>
                <a:gd name="T49" fmla="*/ 2147483647 h 2120"/>
                <a:gd name="T50" fmla="*/ 2147483647 w 2200"/>
                <a:gd name="T51" fmla="*/ 2147483647 h 2120"/>
                <a:gd name="T52" fmla="*/ 2147483647 w 2200"/>
                <a:gd name="T53" fmla="*/ 2147483647 h 2120"/>
                <a:gd name="T54" fmla="*/ 2147483647 w 2200"/>
                <a:gd name="T55" fmla="*/ 2147483647 h 2120"/>
                <a:gd name="T56" fmla="*/ 2147483647 w 2200"/>
                <a:gd name="T57" fmla="*/ 2147483647 h 2120"/>
                <a:gd name="T58" fmla="*/ 2147483647 w 2200"/>
                <a:gd name="T59" fmla="*/ 2147483647 h 2120"/>
                <a:gd name="T60" fmla="*/ 2147483647 w 2200"/>
                <a:gd name="T61" fmla="*/ 2147483647 h 2120"/>
                <a:gd name="T62" fmla="*/ 2147483647 w 2200"/>
                <a:gd name="T63" fmla="*/ 2147483647 h 2120"/>
                <a:gd name="T64" fmla="*/ 2147483647 w 2200"/>
                <a:gd name="T65" fmla="*/ 2147483647 h 2120"/>
                <a:gd name="T66" fmla="*/ 2147483647 w 2200"/>
                <a:gd name="T67" fmla="*/ 2147483647 h 2120"/>
                <a:gd name="T68" fmla="*/ 2147483647 w 2200"/>
                <a:gd name="T69" fmla="*/ 2147483647 h 21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00"/>
                <a:gd name="T106" fmla="*/ 0 h 2120"/>
                <a:gd name="T107" fmla="*/ 2200 w 2200"/>
                <a:gd name="T108" fmla="*/ 2120 h 21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00" h="2120">
                  <a:moveTo>
                    <a:pt x="744" y="8"/>
                  </a:moveTo>
                  <a:cubicBezTo>
                    <a:pt x="696" y="16"/>
                    <a:pt x="608" y="64"/>
                    <a:pt x="552" y="104"/>
                  </a:cubicBezTo>
                  <a:cubicBezTo>
                    <a:pt x="496" y="144"/>
                    <a:pt x="432" y="184"/>
                    <a:pt x="408" y="248"/>
                  </a:cubicBezTo>
                  <a:cubicBezTo>
                    <a:pt x="384" y="312"/>
                    <a:pt x="416" y="408"/>
                    <a:pt x="408" y="488"/>
                  </a:cubicBezTo>
                  <a:cubicBezTo>
                    <a:pt x="400" y="568"/>
                    <a:pt x="400" y="664"/>
                    <a:pt x="360" y="728"/>
                  </a:cubicBezTo>
                  <a:cubicBezTo>
                    <a:pt x="320" y="792"/>
                    <a:pt x="224" y="824"/>
                    <a:pt x="168" y="872"/>
                  </a:cubicBezTo>
                  <a:cubicBezTo>
                    <a:pt x="112" y="920"/>
                    <a:pt x="48" y="952"/>
                    <a:pt x="24" y="1016"/>
                  </a:cubicBezTo>
                  <a:cubicBezTo>
                    <a:pt x="0" y="1080"/>
                    <a:pt x="24" y="1176"/>
                    <a:pt x="24" y="1256"/>
                  </a:cubicBezTo>
                  <a:cubicBezTo>
                    <a:pt x="24" y="1336"/>
                    <a:pt x="24" y="1408"/>
                    <a:pt x="24" y="1496"/>
                  </a:cubicBezTo>
                  <a:cubicBezTo>
                    <a:pt x="24" y="1584"/>
                    <a:pt x="24" y="1704"/>
                    <a:pt x="24" y="1784"/>
                  </a:cubicBezTo>
                  <a:cubicBezTo>
                    <a:pt x="24" y="1864"/>
                    <a:pt x="8" y="1928"/>
                    <a:pt x="24" y="1976"/>
                  </a:cubicBezTo>
                  <a:cubicBezTo>
                    <a:pt x="40" y="2024"/>
                    <a:pt x="80" y="2048"/>
                    <a:pt x="120" y="2072"/>
                  </a:cubicBezTo>
                  <a:cubicBezTo>
                    <a:pt x="160" y="2096"/>
                    <a:pt x="208" y="2120"/>
                    <a:pt x="264" y="2120"/>
                  </a:cubicBezTo>
                  <a:cubicBezTo>
                    <a:pt x="320" y="2120"/>
                    <a:pt x="400" y="2080"/>
                    <a:pt x="456" y="2072"/>
                  </a:cubicBezTo>
                  <a:cubicBezTo>
                    <a:pt x="512" y="2064"/>
                    <a:pt x="560" y="2080"/>
                    <a:pt x="600" y="2072"/>
                  </a:cubicBezTo>
                  <a:cubicBezTo>
                    <a:pt x="640" y="2064"/>
                    <a:pt x="624" y="2032"/>
                    <a:pt x="696" y="2024"/>
                  </a:cubicBezTo>
                  <a:cubicBezTo>
                    <a:pt x="768" y="2016"/>
                    <a:pt x="944" y="2016"/>
                    <a:pt x="1032" y="2024"/>
                  </a:cubicBezTo>
                  <a:cubicBezTo>
                    <a:pt x="1120" y="2032"/>
                    <a:pt x="1144" y="2072"/>
                    <a:pt x="1224" y="2072"/>
                  </a:cubicBezTo>
                  <a:cubicBezTo>
                    <a:pt x="1304" y="2072"/>
                    <a:pt x="1416" y="2040"/>
                    <a:pt x="1512" y="2024"/>
                  </a:cubicBezTo>
                  <a:cubicBezTo>
                    <a:pt x="1608" y="2008"/>
                    <a:pt x="1712" y="1984"/>
                    <a:pt x="1800" y="1976"/>
                  </a:cubicBezTo>
                  <a:cubicBezTo>
                    <a:pt x="1888" y="1968"/>
                    <a:pt x="1976" y="1984"/>
                    <a:pt x="2040" y="1976"/>
                  </a:cubicBezTo>
                  <a:cubicBezTo>
                    <a:pt x="2104" y="1968"/>
                    <a:pt x="2168" y="1968"/>
                    <a:pt x="2184" y="1928"/>
                  </a:cubicBezTo>
                  <a:cubicBezTo>
                    <a:pt x="2200" y="1888"/>
                    <a:pt x="2160" y="1800"/>
                    <a:pt x="2136" y="1736"/>
                  </a:cubicBezTo>
                  <a:cubicBezTo>
                    <a:pt x="2112" y="1672"/>
                    <a:pt x="2088" y="1592"/>
                    <a:pt x="2040" y="1544"/>
                  </a:cubicBezTo>
                  <a:cubicBezTo>
                    <a:pt x="1992" y="1496"/>
                    <a:pt x="1912" y="1496"/>
                    <a:pt x="1848" y="1448"/>
                  </a:cubicBezTo>
                  <a:cubicBezTo>
                    <a:pt x="1784" y="1400"/>
                    <a:pt x="1712" y="1320"/>
                    <a:pt x="1656" y="1256"/>
                  </a:cubicBezTo>
                  <a:cubicBezTo>
                    <a:pt x="1600" y="1192"/>
                    <a:pt x="1544" y="1136"/>
                    <a:pt x="1512" y="1064"/>
                  </a:cubicBezTo>
                  <a:cubicBezTo>
                    <a:pt x="1480" y="992"/>
                    <a:pt x="1488" y="896"/>
                    <a:pt x="1464" y="824"/>
                  </a:cubicBezTo>
                  <a:cubicBezTo>
                    <a:pt x="1440" y="752"/>
                    <a:pt x="1392" y="696"/>
                    <a:pt x="1368" y="632"/>
                  </a:cubicBezTo>
                  <a:cubicBezTo>
                    <a:pt x="1344" y="568"/>
                    <a:pt x="1336" y="496"/>
                    <a:pt x="1320" y="440"/>
                  </a:cubicBezTo>
                  <a:cubicBezTo>
                    <a:pt x="1304" y="384"/>
                    <a:pt x="1312" y="336"/>
                    <a:pt x="1272" y="296"/>
                  </a:cubicBezTo>
                  <a:cubicBezTo>
                    <a:pt x="1232" y="256"/>
                    <a:pt x="1136" y="224"/>
                    <a:pt x="1080" y="200"/>
                  </a:cubicBezTo>
                  <a:cubicBezTo>
                    <a:pt x="1024" y="176"/>
                    <a:pt x="976" y="176"/>
                    <a:pt x="936" y="152"/>
                  </a:cubicBezTo>
                  <a:cubicBezTo>
                    <a:pt x="896" y="128"/>
                    <a:pt x="872" y="80"/>
                    <a:pt x="840" y="56"/>
                  </a:cubicBezTo>
                  <a:cubicBezTo>
                    <a:pt x="808" y="32"/>
                    <a:pt x="792" y="0"/>
                    <a:pt x="744" y="8"/>
                  </a:cubicBezTo>
                  <a:close/>
                </a:path>
              </a:pathLst>
            </a:custGeom>
            <a:noFill/>
            <a:ln w="19050" cap="rnd">
              <a:solidFill>
                <a:srgbClr val="FF0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07" name="Oval 169">
              <a:extLst>
                <a:ext uri="{FF2B5EF4-FFF2-40B4-BE49-F238E27FC236}">
                  <a16:creationId xmlns:a16="http://schemas.microsoft.com/office/drawing/2014/main" id="{93150359-B4EE-824D-BDF3-B2DD63AE0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213" y="1354138"/>
              <a:ext cx="300037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59" name="Object 9">
              <a:extLst>
                <a:ext uri="{FF2B5EF4-FFF2-40B4-BE49-F238E27FC236}">
                  <a16:creationId xmlns:a16="http://schemas.microsoft.com/office/drawing/2014/main" id="{8E1097DC-4E57-E540-9AE0-6C3FE344B02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95144494"/>
                </p:ext>
              </p:extLst>
            </p:nvPr>
          </p:nvGraphicFramePr>
          <p:xfrm>
            <a:off x="2759075" y="1393825"/>
            <a:ext cx="171450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0" name="Equation" r:id="rId18" imgW="7023100" imgH="7607300" progId="Equation.3">
                    <p:embed/>
                  </p:oleObj>
                </mc:Choice>
                <mc:Fallback>
                  <p:oleObj name="Equation" r:id="rId18" imgW="7023100" imgH="7607300" progId="Equation.3">
                    <p:embed/>
                    <p:pic>
                      <p:nvPicPr>
                        <p:cNvPr id="27659" name="Object 9">
                          <a:extLst>
                            <a:ext uri="{FF2B5EF4-FFF2-40B4-BE49-F238E27FC236}">
                              <a16:creationId xmlns:a16="http://schemas.microsoft.com/office/drawing/2014/main" id="{8E1097DC-4E57-E540-9AE0-6C3FE344B0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9075" y="1393825"/>
                          <a:ext cx="171450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08" name="Oval 171">
              <a:extLst>
                <a:ext uri="{FF2B5EF4-FFF2-40B4-BE49-F238E27FC236}">
                  <a16:creationId xmlns:a16="http://schemas.microsoft.com/office/drawing/2014/main" id="{2EC55B87-4DCD-DB4C-BC48-122F60FDB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900" y="187960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0" name="Object 10">
              <a:extLst>
                <a:ext uri="{FF2B5EF4-FFF2-40B4-BE49-F238E27FC236}">
                  <a16:creationId xmlns:a16="http://schemas.microsoft.com/office/drawing/2014/main" id="{180D0532-1F71-4643-BD7A-8483251D894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2934343"/>
                </p:ext>
              </p:extLst>
            </p:nvPr>
          </p:nvGraphicFramePr>
          <p:xfrm>
            <a:off x="2417763" y="1920875"/>
            <a:ext cx="169862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1" name="Equation" r:id="rId20" imgW="7023100" imgH="7607300" progId="Equation.3">
                    <p:embed/>
                  </p:oleObj>
                </mc:Choice>
                <mc:Fallback>
                  <p:oleObj name="Equation" r:id="rId20" imgW="7023100" imgH="7607300" progId="Equation.3">
                    <p:embed/>
                    <p:pic>
                      <p:nvPicPr>
                        <p:cNvPr id="27660" name="Object 10">
                          <a:extLst>
                            <a:ext uri="{FF2B5EF4-FFF2-40B4-BE49-F238E27FC236}">
                              <a16:creationId xmlns:a16="http://schemas.microsoft.com/office/drawing/2014/main" id="{180D0532-1F71-4643-BD7A-8483251D894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7763" y="1920875"/>
                          <a:ext cx="169862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09" name="Oval 173">
              <a:extLst>
                <a:ext uri="{FF2B5EF4-FFF2-40B4-BE49-F238E27FC236}">
                  <a16:creationId xmlns:a16="http://schemas.microsoft.com/office/drawing/2014/main" id="{02C81A8D-93AF-CD42-B727-0C03C39B9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3388" y="1879600"/>
              <a:ext cx="300037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10" name="Oval 174">
              <a:extLst>
                <a:ext uri="{FF2B5EF4-FFF2-40B4-BE49-F238E27FC236}">
                  <a16:creationId xmlns:a16="http://schemas.microsoft.com/office/drawing/2014/main" id="{8667E87A-E7C5-9C4D-9384-D2D4E14A6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900" y="2406650"/>
              <a:ext cx="298450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1" name="Object 11">
              <a:extLst>
                <a:ext uri="{FF2B5EF4-FFF2-40B4-BE49-F238E27FC236}">
                  <a16:creationId xmlns:a16="http://schemas.microsoft.com/office/drawing/2014/main" id="{FC059BBF-F121-9F44-820B-EE9AC1E6203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9227056"/>
                </p:ext>
              </p:extLst>
            </p:nvPr>
          </p:nvGraphicFramePr>
          <p:xfrm>
            <a:off x="3059113" y="1960563"/>
            <a:ext cx="149225" cy="149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2" name="Equation" r:id="rId21" imgW="6146800" imgH="6438900" progId="Equation.3">
                    <p:embed/>
                  </p:oleObj>
                </mc:Choice>
                <mc:Fallback>
                  <p:oleObj name="Equation" r:id="rId21" imgW="6146800" imgH="6438900" progId="Equation.3">
                    <p:embed/>
                    <p:pic>
                      <p:nvPicPr>
                        <p:cNvPr id="27661" name="Object 11">
                          <a:extLst>
                            <a:ext uri="{FF2B5EF4-FFF2-40B4-BE49-F238E27FC236}">
                              <a16:creationId xmlns:a16="http://schemas.microsoft.com/office/drawing/2014/main" id="{FC059BBF-F121-9F44-820B-EE9AC1E620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113" y="1960563"/>
                          <a:ext cx="149225" cy="149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62" name="Object 12">
              <a:extLst>
                <a:ext uri="{FF2B5EF4-FFF2-40B4-BE49-F238E27FC236}">
                  <a16:creationId xmlns:a16="http://schemas.microsoft.com/office/drawing/2014/main" id="{3D12FA82-1E47-4449-9FD9-26BDD1EA80A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0800977"/>
                </p:ext>
              </p:extLst>
            </p:nvPr>
          </p:nvGraphicFramePr>
          <p:xfrm>
            <a:off x="2468563" y="2452688"/>
            <a:ext cx="133350" cy="134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3" name="Equation" r:id="rId23" imgW="5562600" imgH="5854700" progId="Equation.3">
                    <p:embed/>
                  </p:oleObj>
                </mc:Choice>
                <mc:Fallback>
                  <p:oleObj name="Equation" r:id="rId23" imgW="5562600" imgH="5854700" progId="Equation.3">
                    <p:embed/>
                    <p:pic>
                      <p:nvPicPr>
                        <p:cNvPr id="27662" name="Object 12">
                          <a:extLst>
                            <a:ext uri="{FF2B5EF4-FFF2-40B4-BE49-F238E27FC236}">
                              <a16:creationId xmlns:a16="http://schemas.microsoft.com/office/drawing/2014/main" id="{3D12FA82-1E47-4449-9FD9-26BDD1EA80A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8563" y="2452688"/>
                          <a:ext cx="133350" cy="134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11" name="Line 177">
              <a:extLst>
                <a:ext uri="{FF2B5EF4-FFF2-40B4-BE49-F238E27FC236}">
                  <a16:creationId xmlns:a16="http://schemas.microsoft.com/office/drawing/2014/main" id="{3E9A550B-19B9-F24F-9600-0638A34D55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0525" y="1636713"/>
              <a:ext cx="171450" cy="242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12" name="Line 178">
              <a:extLst>
                <a:ext uri="{FF2B5EF4-FFF2-40B4-BE49-F238E27FC236}">
                  <a16:creationId xmlns:a16="http://schemas.microsoft.com/office/drawing/2014/main" id="{0E794AA7-4C56-8243-8D87-0EABB13244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213" y="1597025"/>
              <a:ext cx="169862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13" name="Line 179">
              <a:extLst>
                <a:ext uri="{FF2B5EF4-FFF2-40B4-BE49-F238E27FC236}">
                  <a16:creationId xmlns:a16="http://schemas.microsoft.com/office/drawing/2014/main" id="{1DD865EF-9BE4-A447-A555-78FBE13434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1900" y="2163763"/>
              <a:ext cx="0" cy="242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14" name="Oval 180">
              <a:extLst>
                <a:ext uri="{FF2B5EF4-FFF2-40B4-BE49-F238E27FC236}">
                  <a16:creationId xmlns:a16="http://schemas.microsoft.com/office/drawing/2014/main" id="{71FB16C6-05C9-BC4F-B097-AAE53BDBF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1311275"/>
              <a:ext cx="300037" cy="285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3" name="Object 13">
              <a:extLst>
                <a:ext uri="{FF2B5EF4-FFF2-40B4-BE49-F238E27FC236}">
                  <a16:creationId xmlns:a16="http://schemas.microsoft.com/office/drawing/2014/main" id="{B9B76EB8-3239-C348-BD7F-6A96A798F2B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9971020"/>
                </p:ext>
              </p:extLst>
            </p:nvPr>
          </p:nvGraphicFramePr>
          <p:xfrm>
            <a:off x="5881688" y="1354138"/>
            <a:ext cx="179387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4" name="Equation" r:id="rId25" imgW="7315200" imgH="7607300" progId="Equation.3">
                    <p:embed/>
                  </p:oleObj>
                </mc:Choice>
                <mc:Fallback>
                  <p:oleObj name="Equation" r:id="rId25" imgW="7315200" imgH="7607300" progId="Equation.3">
                    <p:embed/>
                    <p:pic>
                      <p:nvPicPr>
                        <p:cNvPr id="27663" name="Object 13">
                          <a:extLst>
                            <a:ext uri="{FF2B5EF4-FFF2-40B4-BE49-F238E27FC236}">
                              <a16:creationId xmlns:a16="http://schemas.microsoft.com/office/drawing/2014/main" id="{B9B76EB8-3239-C348-BD7F-6A96A798F2B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1688" y="1354138"/>
                          <a:ext cx="179387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15" name="Oval 182">
              <a:extLst>
                <a:ext uri="{FF2B5EF4-FFF2-40B4-BE49-F238E27FC236}">
                  <a16:creationId xmlns:a16="http://schemas.microsoft.com/office/drawing/2014/main" id="{58162E5C-1BDF-E747-A9B4-EB22CB084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413" y="1798638"/>
              <a:ext cx="301625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4" name="Object 14">
              <a:extLst>
                <a:ext uri="{FF2B5EF4-FFF2-40B4-BE49-F238E27FC236}">
                  <a16:creationId xmlns:a16="http://schemas.microsoft.com/office/drawing/2014/main" id="{23A592BF-82F4-C24B-ACBF-EEBB645B99B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1860693"/>
                </p:ext>
              </p:extLst>
            </p:nvPr>
          </p:nvGraphicFramePr>
          <p:xfrm>
            <a:off x="5659438" y="1860550"/>
            <a:ext cx="112712" cy="134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5" name="Equation" r:id="rId27" imgW="4686300" imgH="5854700" progId="Equation.3">
                    <p:embed/>
                  </p:oleObj>
                </mc:Choice>
                <mc:Fallback>
                  <p:oleObj name="Equation" r:id="rId27" imgW="4686300" imgH="5854700" progId="Equation.3">
                    <p:embed/>
                    <p:pic>
                      <p:nvPicPr>
                        <p:cNvPr id="27664" name="Object 14">
                          <a:extLst>
                            <a:ext uri="{FF2B5EF4-FFF2-40B4-BE49-F238E27FC236}">
                              <a16:creationId xmlns:a16="http://schemas.microsoft.com/office/drawing/2014/main" id="{23A592BF-82F4-C24B-ACBF-EEBB645B99B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9438" y="1860550"/>
                          <a:ext cx="112712" cy="1349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16" name="Oval 184">
              <a:extLst>
                <a:ext uri="{FF2B5EF4-FFF2-40B4-BE49-F238E27FC236}">
                  <a16:creationId xmlns:a16="http://schemas.microsoft.com/office/drawing/2014/main" id="{C7336F6F-118A-2647-97BA-FD16464A4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6488" y="1798638"/>
              <a:ext cx="300037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17" name="Oval 185">
              <a:extLst>
                <a:ext uri="{FF2B5EF4-FFF2-40B4-BE49-F238E27FC236}">
                  <a16:creationId xmlns:a16="http://schemas.microsoft.com/office/drawing/2014/main" id="{B592B4C7-8FBB-1944-9116-96239D3F6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6488" y="2325688"/>
              <a:ext cx="300037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5" name="Object 15">
              <a:extLst>
                <a:ext uri="{FF2B5EF4-FFF2-40B4-BE49-F238E27FC236}">
                  <a16:creationId xmlns:a16="http://schemas.microsoft.com/office/drawing/2014/main" id="{141C2BD0-D509-E24D-BED3-6135115E4BF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0990151"/>
                </p:ext>
              </p:extLst>
            </p:nvPr>
          </p:nvGraphicFramePr>
          <p:xfrm>
            <a:off x="6229350" y="1838325"/>
            <a:ext cx="176213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6" name="Equation" r:id="rId29" imgW="7315200" imgH="7607300" progId="Equation.3">
                    <p:embed/>
                  </p:oleObj>
                </mc:Choice>
                <mc:Fallback>
                  <p:oleObj name="Equation" r:id="rId29" imgW="7315200" imgH="7607300" progId="Equation.3">
                    <p:embed/>
                    <p:pic>
                      <p:nvPicPr>
                        <p:cNvPr id="27665" name="Object 15">
                          <a:extLst>
                            <a:ext uri="{FF2B5EF4-FFF2-40B4-BE49-F238E27FC236}">
                              <a16:creationId xmlns:a16="http://schemas.microsoft.com/office/drawing/2014/main" id="{141C2BD0-D509-E24D-BED3-6135115E4BF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9350" y="1838325"/>
                          <a:ext cx="176213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66" name="Object 16">
              <a:extLst>
                <a:ext uri="{FF2B5EF4-FFF2-40B4-BE49-F238E27FC236}">
                  <a16:creationId xmlns:a16="http://schemas.microsoft.com/office/drawing/2014/main" id="{244D69D0-43BB-C347-A945-0645579F100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6435902"/>
                </p:ext>
              </p:extLst>
            </p:nvPr>
          </p:nvGraphicFramePr>
          <p:xfrm>
            <a:off x="6289675" y="2371725"/>
            <a:ext cx="112713" cy="136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7" name="Equation" r:id="rId30" imgW="4686300" imgH="5854700" progId="Equation.3">
                    <p:embed/>
                  </p:oleObj>
                </mc:Choice>
                <mc:Fallback>
                  <p:oleObj name="Equation" r:id="rId30" imgW="4686300" imgH="5854700" progId="Equation.3">
                    <p:embed/>
                    <p:pic>
                      <p:nvPicPr>
                        <p:cNvPr id="27666" name="Object 16">
                          <a:extLst>
                            <a:ext uri="{FF2B5EF4-FFF2-40B4-BE49-F238E27FC236}">
                              <a16:creationId xmlns:a16="http://schemas.microsoft.com/office/drawing/2014/main" id="{244D69D0-43BB-C347-A945-0645579F100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89675" y="2371725"/>
                          <a:ext cx="112713" cy="136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18" name="Line 188">
              <a:extLst>
                <a:ext uri="{FF2B5EF4-FFF2-40B4-BE49-F238E27FC236}">
                  <a16:creationId xmlns:a16="http://schemas.microsoft.com/office/drawing/2014/main" id="{03E63BC9-E455-324A-8F4F-6D0911F450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2350" y="1554163"/>
              <a:ext cx="169863" cy="244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19" name="Line 189">
              <a:extLst>
                <a:ext uri="{FF2B5EF4-FFF2-40B4-BE49-F238E27FC236}">
                  <a16:creationId xmlns:a16="http://schemas.microsoft.com/office/drawing/2014/main" id="{2BC1387F-9F60-7E4C-9553-2D99AA58E4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57863" y="1554163"/>
              <a:ext cx="130175" cy="244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20" name="Line 190">
              <a:extLst>
                <a:ext uri="{FF2B5EF4-FFF2-40B4-BE49-F238E27FC236}">
                  <a16:creationId xmlns:a16="http://schemas.microsoft.com/office/drawing/2014/main" id="{1D9A98FA-DF3A-B742-B430-718315782D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3488" y="2082800"/>
              <a:ext cx="0" cy="2428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21" name="Freeform 191">
              <a:extLst>
                <a:ext uri="{FF2B5EF4-FFF2-40B4-BE49-F238E27FC236}">
                  <a16:creationId xmlns:a16="http://schemas.microsoft.com/office/drawing/2014/main" id="{838D5BB3-A969-5A4A-B41B-60E65A9A0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9800" y="609600"/>
              <a:ext cx="4419600" cy="2228850"/>
            </a:xfrm>
            <a:custGeom>
              <a:avLst/>
              <a:gdLst>
                <a:gd name="T0" fmla="*/ 2147483647 w 4952"/>
                <a:gd name="T1" fmla="*/ 2147483647 h 2640"/>
                <a:gd name="T2" fmla="*/ 2147483647 w 4952"/>
                <a:gd name="T3" fmla="*/ 2147483647 h 2640"/>
                <a:gd name="T4" fmla="*/ 2147483647 w 4952"/>
                <a:gd name="T5" fmla="*/ 2147483647 h 2640"/>
                <a:gd name="T6" fmla="*/ 2147483647 w 4952"/>
                <a:gd name="T7" fmla="*/ 2147483647 h 2640"/>
                <a:gd name="T8" fmla="*/ 2147483647 w 4952"/>
                <a:gd name="T9" fmla="*/ 2147483647 h 2640"/>
                <a:gd name="T10" fmla="*/ 2147483647 w 4952"/>
                <a:gd name="T11" fmla="*/ 2147483647 h 2640"/>
                <a:gd name="T12" fmla="*/ 2147483647 w 4952"/>
                <a:gd name="T13" fmla="*/ 2147483647 h 2640"/>
                <a:gd name="T14" fmla="*/ 2147483647 w 4952"/>
                <a:gd name="T15" fmla="*/ 2147483647 h 2640"/>
                <a:gd name="T16" fmla="*/ 2147483647 w 4952"/>
                <a:gd name="T17" fmla="*/ 2147483647 h 2640"/>
                <a:gd name="T18" fmla="*/ 2147483647 w 4952"/>
                <a:gd name="T19" fmla="*/ 2147483647 h 2640"/>
                <a:gd name="T20" fmla="*/ 2147483647 w 4952"/>
                <a:gd name="T21" fmla="*/ 2147483647 h 2640"/>
                <a:gd name="T22" fmla="*/ 2147483647 w 4952"/>
                <a:gd name="T23" fmla="*/ 2147483647 h 2640"/>
                <a:gd name="T24" fmla="*/ 2147483647 w 4952"/>
                <a:gd name="T25" fmla="*/ 2147483647 h 2640"/>
                <a:gd name="T26" fmla="*/ 2147483647 w 4952"/>
                <a:gd name="T27" fmla="*/ 2147483647 h 2640"/>
                <a:gd name="T28" fmla="*/ 2147483647 w 4952"/>
                <a:gd name="T29" fmla="*/ 2147483647 h 2640"/>
                <a:gd name="T30" fmla="*/ 2147483647 w 4952"/>
                <a:gd name="T31" fmla="*/ 2147483647 h 2640"/>
                <a:gd name="T32" fmla="*/ 2147483647 w 4952"/>
                <a:gd name="T33" fmla="*/ 2147483647 h 2640"/>
                <a:gd name="T34" fmla="*/ 2147483647 w 4952"/>
                <a:gd name="T35" fmla="*/ 2147483647 h 2640"/>
                <a:gd name="T36" fmla="*/ 2147483647 w 4952"/>
                <a:gd name="T37" fmla="*/ 2147483647 h 2640"/>
                <a:gd name="T38" fmla="*/ 2147483647 w 4952"/>
                <a:gd name="T39" fmla="*/ 2147483647 h 2640"/>
                <a:gd name="T40" fmla="*/ 2147483647 w 4952"/>
                <a:gd name="T41" fmla="*/ 2147483647 h 2640"/>
                <a:gd name="T42" fmla="*/ 2147483647 w 4952"/>
                <a:gd name="T43" fmla="*/ 2147483647 h 2640"/>
                <a:gd name="T44" fmla="*/ 2147483647 w 4952"/>
                <a:gd name="T45" fmla="*/ 2147483647 h 2640"/>
                <a:gd name="T46" fmla="*/ 2147483647 w 4952"/>
                <a:gd name="T47" fmla="*/ 2147483647 h 2640"/>
                <a:gd name="T48" fmla="*/ 2147483647 w 4952"/>
                <a:gd name="T49" fmla="*/ 2147483647 h 2640"/>
                <a:gd name="T50" fmla="*/ 2147483647 w 4952"/>
                <a:gd name="T51" fmla="*/ 2147483647 h 2640"/>
                <a:gd name="T52" fmla="*/ 2147483647 w 4952"/>
                <a:gd name="T53" fmla="*/ 2147483647 h 2640"/>
                <a:gd name="T54" fmla="*/ 2147483647 w 4952"/>
                <a:gd name="T55" fmla="*/ 2147483647 h 2640"/>
                <a:gd name="T56" fmla="*/ 2147483647 w 4952"/>
                <a:gd name="T57" fmla="*/ 2147483647 h 2640"/>
                <a:gd name="T58" fmla="*/ 2147483647 w 4952"/>
                <a:gd name="T59" fmla="*/ 2147483647 h 26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952"/>
                <a:gd name="T91" fmla="*/ 0 h 2640"/>
                <a:gd name="T92" fmla="*/ 4952 w 4952"/>
                <a:gd name="T93" fmla="*/ 2640 h 264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952" h="2640">
                  <a:moveTo>
                    <a:pt x="2440" y="16"/>
                  </a:moveTo>
                  <a:cubicBezTo>
                    <a:pt x="2224" y="0"/>
                    <a:pt x="2312" y="128"/>
                    <a:pt x="2008" y="256"/>
                  </a:cubicBezTo>
                  <a:cubicBezTo>
                    <a:pt x="1704" y="384"/>
                    <a:pt x="936" y="552"/>
                    <a:pt x="616" y="784"/>
                  </a:cubicBezTo>
                  <a:cubicBezTo>
                    <a:pt x="296" y="1016"/>
                    <a:pt x="176" y="1376"/>
                    <a:pt x="88" y="1648"/>
                  </a:cubicBezTo>
                  <a:cubicBezTo>
                    <a:pt x="0" y="1920"/>
                    <a:pt x="40" y="2256"/>
                    <a:pt x="88" y="2416"/>
                  </a:cubicBezTo>
                  <a:cubicBezTo>
                    <a:pt x="136" y="2576"/>
                    <a:pt x="280" y="2584"/>
                    <a:pt x="376" y="2608"/>
                  </a:cubicBezTo>
                  <a:cubicBezTo>
                    <a:pt x="472" y="2632"/>
                    <a:pt x="608" y="2640"/>
                    <a:pt x="664" y="2560"/>
                  </a:cubicBezTo>
                  <a:cubicBezTo>
                    <a:pt x="720" y="2480"/>
                    <a:pt x="608" y="2240"/>
                    <a:pt x="712" y="2128"/>
                  </a:cubicBezTo>
                  <a:cubicBezTo>
                    <a:pt x="816" y="2016"/>
                    <a:pt x="1192" y="1992"/>
                    <a:pt x="1288" y="1888"/>
                  </a:cubicBezTo>
                  <a:cubicBezTo>
                    <a:pt x="1384" y="1784"/>
                    <a:pt x="1312" y="1632"/>
                    <a:pt x="1288" y="1504"/>
                  </a:cubicBezTo>
                  <a:cubicBezTo>
                    <a:pt x="1264" y="1376"/>
                    <a:pt x="1064" y="1240"/>
                    <a:pt x="1144" y="1120"/>
                  </a:cubicBezTo>
                  <a:cubicBezTo>
                    <a:pt x="1224" y="1000"/>
                    <a:pt x="1632" y="856"/>
                    <a:pt x="1768" y="784"/>
                  </a:cubicBezTo>
                  <a:cubicBezTo>
                    <a:pt x="1904" y="712"/>
                    <a:pt x="1896" y="608"/>
                    <a:pt x="1960" y="688"/>
                  </a:cubicBezTo>
                  <a:cubicBezTo>
                    <a:pt x="2024" y="768"/>
                    <a:pt x="2008" y="1168"/>
                    <a:pt x="2152" y="1264"/>
                  </a:cubicBezTo>
                  <a:cubicBezTo>
                    <a:pt x="2296" y="1360"/>
                    <a:pt x="2712" y="1360"/>
                    <a:pt x="2824" y="1264"/>
                  </a:cubicBezTo>
                  <a:cubicBezTo>
                    <a:pt x="2936" y="1168"/>
                    <a:pt x="2760" y="784"/>
                    <a:pt x="2824" y="688"/>
                  </a:cubicBezTo>
                  <a:cubicBezTo>
                    <a:pt x="2888" y="592"/>
                    <a:pt x="3024" y="648"/>
                    <a:pt x="3208" y="688"/>
                  </a:cubicBezTo>
                  <a:cubicBezTo>
                    <a:pt x="3392" y="728"/>
                    <a:pt x="3848" y="800"/>
                    <a:pt x="3928" y="928"/>
                  </a:cubicBezTo>
                  <a:cubicBezTo>
                    <a:pt x="4008" y="1056"/>
                    <a:pt x="3728" y="1312"/>
                    <a:pt x="3688" y="1456"/>
                  </a:cubicBezTo>
                  <a:cubicBezTo>
                    <a:pt x="3648" y="1600"/>
                    <a:pt x="3624" y="1712"/>
                    <a:pt x="3688" y="1792"/>
                  </a:cubicBezTo>
                  <a:cubicBezTo>
                    <a:pt x="3752" y="1872"/>
                    <a:pt x="3968" y="1864"/>
                    <a:pt x="4072" y="1936"/>
                  </a:cubicBezTo>
                  <a:cubicBezTo>
                    <a:pt x="4176" y="2008"/>
                    <a:pt x="4232" y="2128"/>
                    <a:pt x="4312" y="2224"/>
                  </a:cubicBezTo>
                  <a:cubicBezTo>
                    <a:pt x="4392" y="2320"/>
                    <a:pt x="4456" y="2472"/>
                    <a:pt x="4552" y="2512"/>
                  </a:cubicBezTo>
                  <a:cubicBezTo>
                    <a:pt x="4648" y="2552"/>
                    <a:pt x="4824" y="2552"/>
                    <a:pt x="4888" y="2464"/>
                  </a:cubicBezTo>
                  <a:cubicBezTo>
                    <a:pt x="4952" y="2376"/>
                    <a:pt x="4944" y="2168"/>
                    <a:pt x="4936" y="1984"/>
                  </a:cubicBezTo>
                  <a:cubicBezTo>
                    <a:pt x="4928" y="1800"/>
                    <a:pt x="4888" y="1536"/>
                    <a:pt x="4840" y="1360"/>
                  </a:cubicBezTo>
                  <a:cubicBezTo>
                    <a:pt x="4792" y="1184"/>
                    <a:pt x="4760" y="1040"/>
                    <a:pt x="4648" y="928"/>
                  </a:cubicBezTo>
                  <a:cubicBezTo>
                    <a:pt x="4536" y="816"/>
                    <a:pt x="4392" y="784"/>
                    <a:pt x="4168" y="688"/>
                  </a:cubicBezTo>
                  <a:cubicBezTo>
                    <a:pt x="3944" y="592"/>
                    <a:pt x="3592" y="464"/>
                    <a:pt x="3304" y="352"/>
                  </a:cubicBezTo>
                  <a:cubicBezTo>
                    <a:pt x="3016" y="240"/>
                    <a:pt x="2656" y="32"/>
                    <a:pt x="2440" y="16"/>
                  </a:cubicBezTo>
                  <a:close/>
                </a:path>
              </a:pathLst>
            </a:custGeom>
            <a:noFill/>
            <a:ln w="19050" cap="rnd">
              <a:solidFill>
                <a:schemeClr val="accent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22" name="Oval 202">
              <a:extLst>
                <a:ext uri="{FF2B5EF4-FFF2-40B4-BE49-F238E27FC236}">
                  <a16:creationId xmlns:a16="http://schemas.microsoft.com/office/drawing/2014/main" id="{76AEFE5A-BB1E-7944-9CFD-9B723A641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488" y="2438400"/>
              <a:ext cx="301625" cy="285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7" name="Object 17">
              <a:extLst>
                <a:ext uri="{FF2B5EF4-FFF2-40B4-BE49-F238E27FC236}">
                  <a16:creationId xmlns:a16="http://schemas.microsoft.com/office/drawing/2014/main" id="{D886B77F-BC11-D149-A1E9-2A9292F39E7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6770831"/>
                </p:ext>
              </p:extLst>
            </p:nvPr>
          </p:nvGraphicFramePr>
          <p:xfrm>
            <a:off x="4325938" y="2479675"/>
            <a:ext cx="169862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8" name="Equation" r:id="rId31" imgW="7023100" imgH="7607300" progId="Equation.3">
                    <p:embed/>
                  </p:oleObj>
                </mc:Choice>
                <mc:Fallback>
                  <p:oleObj name="Equation" r:id="rId31" imgW="7023100" imgH="7607300" progId="Equation.3">
                    <p:embed/>
                    <p:pic>
                      <p:nvPicPr>
                        <p:cNvPr id="27667" name="Object 17">
                          <a:extLst>
                            <a:ext uri="{FF2B5EF4-FFF2-40B4-BE49-F238E27FC236}">
                              <a16:creationId xmlns:a16="http://schemas.microsoft.com/office/drawing/2014/main" id="{D886B77F-BC11-D149-A1E9-2A9292F39E7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5938" y="2479675"/>
                          <a:ext cx="169862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23" name="Oval 204">
              <a:extLst>
                <a:ext uri="{FF2B5EF4-FFF2-40B4-BE49-F238E27FC236}">
                  <a16:creationId xmlns:a16="http://schemas.microsoft.com/office/drawing/2014/main" id="{EA949A0C-CD9A-BA40-8700-409524423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488" y="3006725"/>
              <a:ext cx="301625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8" name="Object 18">
              <a:extLst>
                <a:ext uri="{FF2B5EF4-FFF2-40B4-BE49-F238E27FC236}">
                  <a16:creationId xmlns:a16="http://schemas.microsoft.com/office/drawing/2014/main" id="{B087763D-284A-524F-B75D-FFA096A5BC8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3112140"/>
                </p:ext>
              </p:extLst>
            </p:nvPr>
          </p:nvGraphicFramePr>
          <p:xfrm>
            <a:off x="4332288" y="3044825"/>
            <a:ext cx="157162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9" name="Equation" r:id="rId32" imgW="6438900" imgH="7899400" progId="Equation.3">
                    <p:embed/>
                  </p:oleObj>
                </mc:Choice>
                <mc:Fallback>
                  <p:oleObj name="Equation" r:id="rId32" imgW="6438900" imgH="7899400" progId="Equation.3">
                    <p:embed/>
                    <p:pic>
                      <p:nvPicPr>
                        <p:cNvPr id="27668" name="Object 18">
                          <a:extLst>
                            <a:ext uri="{FF2B5EF4-FFF2-40B4-BE49-F238E27FC236}">
                              <a16:creationId xmlns:a16="http://schemas.microsoft.com/office/drawing/2014/main" id="{B087763D-284A-524F-B75D-FFA096A5BC8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2288" y="3044825"/>
                          <a:ext cx="157162" cy="180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24" name="Oval 206">
              <a:extLst>
                <a:ext uri="{FF2B5EF4-FFF2-40B4-BE49-F238E27FC236}">
                  <a16:creationId xmlns:a16="http://schemas.microsoft.com/office/drawing/2014/main" id="{FF4B4CA1-6858-1349-93A9-D9874B902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1588" y="3006725"/>
              <a:ext cx="300037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25" name="Oval 207">
              <a:extLst>
                <a:ext uri="{FF2B5EF4-FFF2-40B4-BE49-F238E27FC236}">
                  <a16:creationId xmlns:a16="http://schemas.microsoft.com/office/drawing/2014/main" id="{8C3AE0C6-7CAD-284B-BFAE-74BAE3226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700" y="3006725"/>
              <a:ext cx="300038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69" name="Object 19">
              <a:extLst>
                <a:ext uri="{FF2B5EF4-FFF2-40B4-BE49-F238E27FC236}">
                  <a16:creationId xmlns:a16="http://schemas.microsoft.com/office/drawing/2014/main" id="{0FB25A78-D439-C341-B422-847D314EF4A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9659191"/>
                </p:ext>
              </p:extLst>
            </p:nvPr>
          </p:nvGraphicFramePr>
          <p:xfrm>
            <a:off x="3908425" y="3027363"/>
            <a:ext cx="127000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0" name="Equation" r:id="rId33" imgW="5270500" imgH="8191500" progId="Equation.3">
                    <p:embed/>
                  </p:oleObj>
                </mc:Choice>
                <mc:Fallback>
                  <p:oleObj name="Equation" r:id="rId33" imgW="5270500" imgH="8191500" progId="Equation.3">
                    <p:embed/>
                    <p:pic>
                      <p:nvPicPr>
                        <p:cNvPr id="27669" name="Object 19">
                          <a:extLst>
                            <a:ext uri="{FF2B5EF4-FFF2-40B4-BE49-F238E27FC236}">
                              <a16:creationId xmlns:a16="http://schemas.microsoft.com/office/drawing/2014/main" id="{0FB25A78-D439-C341-B422-847D314EF4A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8425" y="3027363"/>
                          <a:ext cx="127000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70" name="Object 20">
              <a:extLst>
                <a:ext uri="{FF2B5EF4-FFF2-40B4-BE49-F238E27FC236}">
                  <a16:creationId xmlns:a16="http://schemas.microsoft.com/office/drawing/2014/main" id="{E0382083-94BD-1B45-B67D-C519C19606B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1021497"/>
                </p:ext>
              </p:extLst>
            </p:nvPr>
          </p:nvGraphicFramePr>
          <p:xfrm>
            <a:off x="4778375" y="3052763"/>
            <a:ext cx="192088" cy="176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1" name="Equation" r:id="rId34" imgW="7899400" imgH="7607300" progId="Equation.3">
                    <p:embed/>
                  </p:oleObj>
                </mc:Choice>
                <mc:Fallback>
                  <p:oleObj name="Equation" r:id="rId34" imgW="7899400" imgH="7607300" progId="Equation.3">
                    <p:embed/>
                    <p:pic>
                      <p:nvPicPr>
                        <p:cNvPr id="27670" name="Object 20">
                          <a:extLst>
                            <a:ext uri="{FF2B5EF4-FFF2-40B4-BE49-F238E27FC236}">
                              <a16:creationId xmlns:a16="http://schemas.microsoft.com/office/drawing/2014/main" id="{E0382083-94BD-1B45-B67D-C519C19606B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8375" y="3052763"/>
                          <a:ext cx="192088" cy="176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26" name="Line 210">
              <a:extLst>
                <a:ext uri="{FF2B5EF4-FFF2-40B4-BE49-F238E27FC236}">
                  <a16:creationId xmlns:a16="http://schemas.microsoft.com/office/drawing/2014/main" id="{151339BB-73CB-5F4C-B53E-70841356EB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25900" y="2681288"/>
              <a:ext cx="300038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27" name="Line 211">
              <a:extLst>
                <a:ext uri="{FF2B5EF4-FFF2-40B4-BE49-F238E27FC236}">
                  <a16:creationId xmlns:a16="http://schemas.microsoft.com/office/drawing/2014/main" id="{8B43B37C-7CF3-8A42-9938-DC7F29DB9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0250" y="2681288"/>
              <a:ext cx="257175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28" name="Line 212">
              <a:extLst>
                <a:ext uri="{FF2B5EF4-FFF2-40B4-BE49-F238E27FC236}">
                  <a16:creationId xmlns:a16="http://schemas.microsoft.com/office/drawing/2014/main" id="{03C872BA-4B39-504B-A202-EDEA24C475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075" y="2724150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29" name="Oval 213">
              <a:extLst>
                <a:ext uri="{FF2B5EF4-FFF2-40B4-BE49-F238E27FC236}">
                  <a16:creationId xmlns:a16="http://schemas.microsoft.com/office/drawing/2014/main" id="{1C9ADF43-FE14-6F40-BCD8-856ECC5CD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1588" y="3573463"/>
              <a:ext cx="300037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30" name="Oval 214">
              <a:extLst>
                <a:ext uri="{FF2B5EF4-FFF2-40B4-BE49-F238E27FC236}">
                  <a16:creationId xmlns:a16="http://schemas.microsoft.com/office/drawing/2014/main" id="{49515754-9522-784E-949E-553C9056F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700" y="3573463"/>
              <a:ext cx="300038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71" name="Object 21">
              <a:extLst>
                <a:ext uri="{FF2B5EF4-FFF2-40B4-BE49-F238E27FC236}">
                  <a16:creationId xmlns:a16="http://schemas.microsoft.com/office/drawing/2014/main" id="{4715ADDF-B34D-854D-9406-9FC458EAA9F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2423430"/>
                </p:ext>
              </p:extLst>
            </p:nvPr>
          </p:nvGraphicFramePr>
          <p:xfrm>
            <a:off x="3908425" y="3594100"/>
            <a:ext cx="127000" cy="18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2" name="Equation" r:id="rId35" imgW="5270500" imgH="8191500" progId="Equation.3">
                    <p:embed/>
                  </p:oleObj>
                </mc:Choice>
                <mc:Fallback>
                  <p:oleObj name="Equation" r:id="rId35" imgW="5270500" imgH="8191500" progId="Equation.3">
                    <p:embed/>
                    <p:pic>
                      <p:nvPicPr>
                        <p:cNvPr id="27671" name="Object 21">
                          <a:extLst>
                            <a:ext uri="{FF2B5EF4-FFF2-40B4-BE49-F238E27FC236}">
                              <a16:creationId xmlns:a16="http://schemas.microsoft.com/office/drawing/2014/main" id="{4715ADDF-B34D-854D-9406-9FC458EAA9F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8425" y="3594100"/>
                          <a:ext cx="127000" cy="188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72" name="Object 22">
              <a:extLst>
                <a:ext uri="{FF2B5EF4-FFF2-40B4-BE49-F238E27FC236}">
                  <a16:creationId xmlns:a16="http://schemas.microsoft.com/office/drawing/2014/main" id="{C97F5663-95CC-4147-BE25-1C80D14F111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2059673"/>
                </p:ext>
              </p:extLst>
            </p:nvPr>
          </p:nvGraphicFramePr>
          <p:xfrm>
            <a:off x="4792663" y="3635375"/>
            <a:ext cx="158750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3" name="Equation" r:id="rId36" imgW="6438900" imgH="8191500" progId="Equation.3">
                    <p:embed/>
                  </p:oleObj>
                </mc:Choice>
                <mc:Fallback>
                  <p:oleObj name="Equation" r:id="rId36" imgW="6438900" imgH="8191500" progId="Equation.3">
                    <p:embed/>
                    <p:pic>
                      <p:nvPicPr>
                        <p:cNvPr id="27672" name="Object 22">
                          <a:extLst>
                            <a:ext uri="{FF2B5EF4-FFF2-40B4-BE49-F238E27FC236}">
                              <a16:creationId xmlns:a16="http://schemas.microsoft.com/office/drawing/2014/main" id="{C97F5663-95CC-4147-BE25-1C80D14F111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92663" y="3635375"/>
                          <a:ext cx="158750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31" name="Line 217">
              <a:extLst>
                <a:ext uri="{FF2B5EF4-FFF2-40B4-BE49-F238E27FC236}">
                  <a16:creationId xmlns:a16="http://schemas.microsoft.com/office/drawing/2014/main" id="{C7A36377-913A-4845-900F-8DB1BA400A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25900" y="3249613"/>
              <a:ext cx="300038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32" name="Line 218">
              <a:extLst>
                <a:ext uri="{FF2B5EF4-FFF2-40B4-BE49-F238E27FC236}">
                  <a16:creationId xmlns:a16="http://schemas.microsoft.com/office/drawing/2014/main" id="{C6102609-B609-A14B-BBDD-2EC7B6D836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0250" y="3249613"/>
              <a:ext cx="257175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33" name="Line 219">
              <a:extLst>
                <a:ext uri="{FF2B5EF4-FFF2-40B4-BE49-F238E27FC236}">
                  <a16:creationId xmlns:a16="http://schemas.microsoft.com/office/drawing/2014/main" id="{B194D5E3-8A50-D945-A054-2508BE169E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075" y="3290888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34" name="Oval 220">
              <a:extLst>
                <a:ext uri="{FF2B5EF4-FFF2-40B4-BE49-F238E27FC236}">
                  <a16:creationId xmlns:a16="http://schemas.microsoft.com/office/drawing/2014/main" id="{21A01946-8FA6-004C-81CA-B4153D96E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6050" y="3573463"/>
              <a:ext cx="300038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73" name="Object 23">
              <a:extLst>
                <a:ext uri="{FF2B5EF4-FFF2-40B4-BE49-F238E27FC236}">
                  <a16:creationId xmlns:a16="http://schemas.microsoft.com/office/drawing/2014/main" id="{A18A3BD4-85AF-D248-B5C2-0E648101F19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2609395"/>
                </p:ext>
              </p:extLst>
            </p:nvPr>
          </p:nvGraphicFramePr>
          <p:xfrm>
            <a:off x="5311775" y="3613150"/>
            <a:ext cx="155575" cy="18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4" name="Equation" r:id="rId37" imgW="6438900" imgH="8191500" progId="Equation.3">
                    <p:embed/>
                  </p:oleObj>
                </mc:Choice>
                <mc:Fallback>
                  <p:oleObj name="Equation" r:id="rId37" imgW="6438900" imgH="8191500" progId="Equation.3">
                    <p:embed/>
                    <p:pic>
                      <p:nvPicPr>
                        <p:cNvPr id="27673" name="Object 23">
                          <a:extLst>
                            <a:ext uri="{FF2B5EF4-FFF2-40B4-BE49-F238E27FC236}">
                              <a16:creationId xmlns:a16="http://schemas.microsoft.com/office/drawing/2014/main" id="{A18A3BD4-85AF-D248-B5C2-0E648101F19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11775" y="3613150"/>
                          <a:ext cx="155575" cy="188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35" name="Line 222">
              <a:extLst>
                <a:ext uri="{FF2B5EF4-FFF2-40B4-BE49-F238E27FC236}">
                  <a16:creationId xmlns:a16="http://schemas.microsoft.com/office/drawing/2014/main" id="{2F0058C2-BB49-3B41-BC25-77EC65CBB1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8875" y="3249613"/>
              <a:ext cx="342900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36" name="Rectangle 223">
              <a:extLst>
                <a:ext uri="{FF2B5EF4-FFF2-40B4-BE49-F238E27FC236}">
                  <a16:creationId xmlns:a16="http://schemas.microsoft.com/office/drawing/2014/main" id="{9334F0B6-913F-0845-A347-C0014A894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763" y="2398713"/>
              <a:ext cx="431800" cy="3651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37" name="Freeform 224">
              <a:extLst>
                <a:ext uri="{FF2B5EF4-FFF2-40B4-BE49-F238E27FC236}">
                  <a16:creationId xmlns:a16="http://schemas.microsoft.com/office/drawing/2014/main" id="{855A76FB-3F4D-0640-9A6D-8BFC21615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13" y="2228850"/>
              <a:ext cx="1960562" cy="1790700"/>
            </a:xfrm>
            <a:custGeom>
              <a:avLst/>
              <a:gdLst>
                <a:gd name="T0" fmla="*/ 2147483647 w 2200"/>
                <a:gd name="T1" fmla="*/ 2147483647 h 2120"/>
                <a:gd name="T2" fmla="*/ 2147483647 w 2200"/>
                <a:gd name="T3" fmla="*/ 2147483647 h 2120"/>
                <a:gd name="T4" fmla="*/ 2147483647 w 2200"/>
                <a:gd name="T5" fmla="*/ 2147483647 h 2120"/>
                <a:gd name="T6" fmla="*/ 2147483647 w 2200"/>
                <a:gd name="T7" fmla="*/ 2147483647 h 2120"/>
                <a:gd name="T8" fmla="*/ 2147483647 w 2200"/>
                <a:gd name="T9" fmla="*/ 2147483647 h 2120"/>
                <a:gd name="T10" fmla="*/ 2147483647 w 2200"/>
                <a:gd name="T11" fmla="*/ 2147483647 h 2120"/>
                <a:gd name="T12" fmla="*/ 2147483647 w 2200"/>
                <a:gd name="T13" fmla="*/ 2147483647 h 2120"/>
                <a:gd name="T14" fmla="*/ 2147483647 w 2200"/>
                <a:gd name="T15" fmla="*/ 2147483647 h 2120"/>
                <a:gd name="T16" fmla="*/ 2147483647 w 2200"/>
                <a:gd name="T17" fmla="*/ 2147483647 h 2120"/>
                <a:gd name="T18" fmla="*/ 2147483647 w 2200"/>
                <a:gd name="T19" fmla="*/ 2147483647 h 2120"/>
                <a:gd name="T20" fmla="*/ 2147483647 w 2200"/>
                <a:gd name="T21" fmla="*/ 2147483647 h 2120"/>
                <a:gd name="T22" fmla="*/ 2147483647 w 2200"/>
                <a:gd name="T23" fmla="*/ 2147483647 h 2120"/>
                <a:gd name="T24" fmla="*/ 2147483647 w 2200"/>
                <a:gd name="T25" fmla="*/ 2147483647 h 2120"/>
                <a:gd name="T26" fmla="*/ 2147483647 w 2200"/>
                <a:gd name="T27" fmla="*/ 2147483647 h 2120"/>
                <a:gd name="T28" fmla="*/ 2147483647 w 2200"/>
                <a:gd name="T29" fmla="*/ 2147483647 h 2120"/>
                <a:gd name="T30" fmla="*/ 2147483647 w 2200"/>
                <a:gd name="T31" fmla="*/ 2147483647 h 2120"/>
                <a:gd name="T32" fmla="*/ 2147483647 w 2200"/>
                <a:gd name="T33" fmla="*/ 2147483647 h 2120"/>
                <a:gd name="T34" fmla="*/ 2147483647 w 2200"/>
                <a:gd name="T35" fmla="*/ 2147483647 h 2120"/>
                <a:gd name="T36" fmla="*/ 2147483647 w 2200"/>
                <a:gd name="T37" fmla="*/ 2147483647 h 2120"/>
                <a:gd name="T38" fmla="*/ 2147483647 w 2200"/>
                <a:gd name="T39" fmla="*/ 2147483647 h 2120"/>
                <a:gd name="T40" fmla="*/ 2147483647 w 2200"/>
                <a:gd name="T41" fmla="*/ 2147483647 h 2120"/>
                <a:gd name="T42" fmla="*/ 2147483647 w 2200"/>
                <a:gd name="T43" fmla="*/ 2147483647 h 2120"/>
                <a:gd name="T44" fmla="*/ 2147483647 w 2200"/>
                <a:gd name="T45" fmla="*/ 2147483647 h 2120"/>
                <a:gd name="T46" fmla="*/ 2147483647 w 2200"/>
                <a:gd name="T47" fmla="*/ 2147483647 h 2120"/>
                <a:gd name="T48" fmla="*/ 2147483647 w 2200"/>
                <a:gd name="T49" fmla="*/ 2147483647 h 2120"/>
                <a:gd name="T50" fmla="*/ 2147483647 w 2200"/>
                <a:gd name="T51" fmla="*/ 2147483647 h 2120"/>
                <a:gd name="T52" fmla="*/ 2147483647 w 2200"/>
                <a:gd name="T53" fmla="*/ 2147483647 h 2120"/>
                <a:gd name="T54" fmla="*/ 2147483647 w 2200"/>
                <a:gd name="T55" fmla="*/ 2147483647 h 2120"/>
                <a:gd name="T56" fmla="*/ 2147483647 w 2200"/>
                <a:gd name="T57" fmla="*/ 2147483647 h 2120"/>
                <a:gd name="T58" fmla="*/ 2147483647 w 2200"/>
                <a:gd name="T59" fmla="*/ 2147483647 h 2120"/>
                <a:gd name="T60" fmla="*/ 2147483647 w 2200"/>
                <a:gd name="T61" fmla="*/ 2147483647 h 2120"/>
                <a:gd name="T62" fmla="*/ 2147483647 w 2200"/>
                <a:gd name="T63" fmla="*/ 2147483647 h 2120"/>
                <a:gd name="T64" fmla="*/ 2147483647 w 2200"/>
                <a:gd name="T65" fmla="*/ 2147483647 h 2120"/>
                <a:gd name="T66" fmla="*/ 2147483647 w 2200"/>
                <a:gd name="T67" fmla="*/ 2147483647 h 2120"/>
                <a:gd name="T68" fmla="*/ 2147483647 w 2200"/>
                <a:gd name="T69" fmla="*/ 2147483647 h 21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00"/>
                <a:gd name="T106" fmla="*/ 0 h 2120"/>
                <a:gd name="T107" fmla="*/ 2200 w 2200"/>
                <a:gd name="T108" fmla="*/ 2120 h 21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00" h="2120">
                  <a:moveTo>
                    <a:pt x="744" y="8"/>
                  </a:moveTo>
                  <a:cubicBezTo>
                    <a:pt x="696" y="16"/>
                    <a:pt x="608" y="64"/>
                    <a:pt x="552" y="104"/>
                  </a:cubicBezTo>
                  <a:cubicBezTo>
                    <a:pt x="496" y="144"/>
                    <a:pt x="432" y="184"/>
                    <a:pt x="408" y="248"/>
                  </a:cubicBezTo>
                  <a:cubicBezTo>
                    <a:pt x="384" y="312"/>
                    <a:pt x="416" y="408"/>
                    <a:pt x="408" y="488"/>
                  </a:cubicBezTo>
                  <a:cubicBezTo>
                    <a:pt x="400" y="568"/>
                    <a:pt x="400" y="664"/>
                    <a:pt x="360" y="728"/>
                  </a:cubicBezTo>
                  <a:cubicBezTo>
                    <a:pt x="320" y="792"/>
                    <a:pt x="224" y="824"/>
                    <a:pt x="168" y="872"/>
                  </a:cubicBezTo>
                  <a:cubicBezTo>
                    <a:pt x="112" y="920"/>
                    <a:pt x="48" y="952"/>
                    <a:pt x="24" y="1016"/>
                  </a:cubicBezTo>
                  <a:cubicBezTo>
                    <a:pt x="0" y="1080"/>
                    <a:pt x="24" y="1176"/>
                    <a:pt x="24" y="1256"/>
                  </a:cubicBezTo>
                  <a:cubicBezTo>
                    <a:pt x="24" y="1336"/>
                    <a:pt x="24" y="1408"/>
                    <a:pt x="24" y="1496"/>
                  </a:cubicBezTo>
                  <a:cubicBezTo>
                    <a:pt x="24" y="1584"/>
                    <a:pt x="24" y="1704"/>
                    <a:pt x="24" y="1784"/>
                  </a:cubicBezTo>
                  <a:cubicBezTo>
                    <a:pt x="24" y="1864"/>
                    <a:pt x="8" y="1928"/>
                    <a:pt x="24" y="1976"/>
                  </a:cubicBezTo>
                  <a:cubicBezTo>
                    <a:pt x="40" y="2024"/>
                    <a:pt x="80" y="2048"/>
                    <a:pt x="120" y="2072"/>
                  </a:cubicBezTo>
                  <a:cubicBezTo>
                    <a:pt x="160" y="2096"/>
                    <a:pt x="208" y="2120"/>
                    <a:pt x="264" y="2120"/>
                  </a:cubicBezTo>
                  <a:cubicBezTo>
                    <a:pt x="320" y="2120"/>
                    <a:pt x="400" y="2080"/>
                    <a:pt x="456" y="2072"/>
                  </a:cubicBezTo>
                  <a:cubicBezTo>
                    <a:pt x="512" y="2064"/>
                    <a:pt x="560" y="2080"/>
                    <a:pt x="600" y="2072"/>
                  </a:cubicBezTo>
                  <a:cubicBezTo>
                    <a:pt x="640" y="2064"/>
                    <a:pt x="624" y="2032"/>
                    <a:pt x="696" y="2024"/>
                  </a:cubicBezTo>
                  <a:cubicBezTo>
                    <a:pt x="768" y="2016"/>
                    <a:pt x="944" y="2016"/>
                    <a:pt x="1032" y="2024"/>
                  </a:cubicBezTo>
                  <a:cubicBezTo>
                    <a:pt x="1120" y="2032"/>
                    <a:pt x="1144" y="2072"/>
                    <a:pt x="1224" y="2072"/>
                  </a:cubicBezTo>
                  <a:cubicBezTo>
                    <a:pt x="1304" y="2072"/>
                    <a:pt x="1416" y="2040"/>
                    <a:pt x="1512" y="2024"/>
                  </a:cubicBezTo>
                  <a:cubicBezTo>
                    <a:pt x="1608" y="2008"/>
                    <a:pt x="1712" y="1984"/>
                    <a:pt x="1800" y="1976"/>
                  </a:cubicBezTo>
                  <a:cubicBezTo>
                    <a:pt x="1888" y="1968"/>
                    <a:pt x="1976" y="1984"/>
                    <a:pt x="2040" y="1976"/>
                  </a:cubicBezTo>
                  <a:cubicBezTo>
                    <a:pt x="2104" y="1968"/>
                    <a:pt x="2168" y="1968"/>
                    <a:pt x="2184" y="1928"/>
                  </a:cubicBezTo>
                  <a:cubicBezTo>
                    <a:pt x="2200" y="1888"/>
                    <a:pt x="2160" y="1800"/>
                    <a:pt x="2136" y="1736"/>
                  </a:cubicBezTo>
                  <a:cubicBezTo>
                    <a:pt x="2112" y="1672"/>
                    <a:pt x="2088" y="1592"/>
                    <a:pt x="2040" y="1544"/>
                  </a:cubicBezTo>
                  <a:cubicBezTo>
                    <a:pt x="1992" y="1496"/>
                    <a:pt x="1912" y="1496"/>
                    <a:pt x="1848" y="1448"/>
                  </a:cubicBezTo>
                  <a:cubicBezTo>
                    <a:pt x="1784" y="1400"/>
                    <a:pt x="1712" y="1320"/>
                    <a:pt x="1656" y="1256"/>
                  </a:cubicBezTo>
                  <a:cubicBezTo>
                    <a:pt x="1600" y="1192"/>
                    <a:pt x="1544" y="1136"/>
                    <a:pt x="1512" y="1064"/>
                  </a:cubicBezTo>
                  <a:cubicBezTo>
                    <a:pt x="1480" y="992"/>
                    <a:pt x="1488" y="896"/>
                    <a:pt x="1464" y="824"/>
                  </a:cubicBezTo>
                  <a:cubicBezTo>
                    <a:pt x="1440" y="752"/>
                    <a:pt x="1392" y="696"/>
                    <a:pt x="1368" y="632"/>
                  </a:cubicBezTo>
                  <a:cubicBezTo>
                    <a:pt x="1344" y="568"/>
                    <a:pt x="1336" y="496"/>
                    <a:pt x="1320" y="440"/>
                  </a:cubicBezTo>
                  <a:cubicBezTo>
                    <a:pt x="1304" y="384"/>
                    <a:pt x="1312" y="336"/>
                    <a:pt x="1272" y="296"/>
                  </a:cubicBezTo>
                  <a:cubicBezTo>
                    <a:pt x="1232" y="256"/>
                    <a:pt x="1136" y="224"/>
                    <a:pt x="1080" y="200"/>
                  </a:cubicBezTo>
                  <a:cubicBezTo>
                    <a:pt x="1024" y="176"/>
                    <a:pt x="976" y="176"/>
                    <a:pt x="936" y="152"/>
                  </a:cubicBezTo>
                  <a:cubicBezTo>
                    <a:pt x="896" y="128"/>
                    <a:pt x="872" y="80"/>
                    <a:pt x="840" y="56"/>
                  </a:cubicBezTo>
                  <a:cubicBezTo>
                    <a:pt x="808" y="32"/>
                    <a:pt x="792" y="0"/>
                    <a:pt x="744" y="8"/>
                  </a:cubicBezTo>
                  <a:close/>
                </a:path>
              </a:pathLst>
            </a:custGeom>
            <a:noFill/>
            <a:ln w="19050" cap="rnd">
              <a:solidFill>
                <a:srgbClr val="FF0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38" name="Oval 225">
              <a:extLst>
                <a:ext uri="{FF2B5EF4-FFF2-40B4-BE49-F238E27FC236}">
                  <a16:creationId xmlns:a16="http://schemas.microsoft.com/office/drawing/2014/main" id="{F7B92006-B575-8145-A057-6C05B19FB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1338" y="4721225"/>
              <a:ext cx="300037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74" name="Object 24">
              <a:extLst>
                <a:ext uri="{FF2B5EF4-FFF2-40B4-BE49-F238E27FC236}">
                  <a16:creationId xmlns:a16="http://schemas.microsoft.com/office/drawing/2014/main" id="{41E5B68E-1369-6D4A-968F-9D655745A7B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4706362"/>
                </p:ext>
              </p:extLst>
            </p:nvPr>
          </p:nvGraphicFramePr>
          <p:xfrm>
            <a:off x="4394200" y="4762500"/>
            <a:ext cx="169863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5" name="Equation" r:id="rId38" imgW="7023100" imgH="7607300" progId="Equation.3">
                    <p:embed/>
                  </p:oleObj>
                </mc:Choice>
                <mc:Fallback>
                  <p:oleObj name="Equation" r:id="rId38" imgW="7023100" imgH="7607300" progId="Equation.3">
                    <p:embed/>
                    <p:pic>
                      <p:nvPicPr>
                        <p:cNvPr id="27674" name="Object 24">
                          <a:extLst>
                            <a:ext uri="{FF2B5EF4-FFF2-40B4-BE49-F238E27FC236}">
                              <a16:creationId xmlns:a16="http://schemas.microsoft.com/office/drawing/2014/main" id="{41E5B68E-1369-6D4A-968F-9D655745A7B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4200" y="4762500"/>
                          <a:ext cx="169863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39" name="Oval 227">
              <a:extLst>
                <a:ext uri="{FF2B5EF4-FFF2-40B4-BE49-F238E27FC236}">
                  <a16:creationId xmlns:a16="http://schemas.microsoft.com/office/drawing/2014/main" id="{8C9A2EBD-1F39-2D4B-A063-E5A060B1F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4163" y="5289550"/>
              <a:ext cx="300037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40" name="Oval 228">
              <a:extLst>
                <a:ext uri="{FF2B5EF4-FFF2-40B4-BE49-F238E27FC236}">
                  <a16:creationId xmlns:a16="http://schemas.microsoft.com/office/drawing/2014/main" id="{1E9E905B-FB28-3A4B-9848-12896FB0B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513" y="5289550"/>
              <a:ext cx="300037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75" name="Object 25">
              <a:extLst>
                <a:ext uri="{FF2B5EF4-FFF2-40B4-BE49-F238E27FC236}">
                  <a16:creationId xmlns:a16="http://schemas.microsoft.com/office/drawing/2014/main" id="{18308EC5-3BC9-2D40-9988-BE30EB4EF68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1665756"/>
                </p:ext>
              </p:extLst>
            </p:nvPr>
          </p:nvGraphicFramePr>
          <p:xfrm>
            <a:off x="4178300" y="5370513"/>
            <a:ext cx="122238" cy="134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6" name="Equation" r:id="rId39" imgW="4978400" imgH="5854700" progId="Equation.3">
                    <p:embed/>
                  </p:oleObj>
                </mc:Choice>
                <mc:Fallback>
                  <p:oleObj name="Equation" r:id="rId39" imgW="4978400" imgH="5854700" progId="Equation.3">
                    <p:embed/>
                    <p:pic>
                      <p:nvPicPr>
                        <p:cNvPr id="27675" name="Object 25">
                          <a:extLst>
                            <a:ext uri="{FF2B5EF4-FFF2-40B4-BE49-F238E27FC236}">
                              <a16:creationId xmlns:a16="http://schemas.microsoft.com/office/drawing/2014/main" id="{18308EC5-3BC9-2D40-9988-BE30EB4EF68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8300" y="5370513"/>
                          <a:ext cx="122238" cy="134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76" name="Object 26">
              <a:extLst>
                <a:ext uri="{FF2B5EF4-FFF2-40B4-BE49-F238E27FC236}">
                  <a16:creationId xmlns:a16="http://schemas.microsoft.com/office/drawing/2014/main" id="{76EE966F-2EA2-3042-A92F-3F54B530486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2332860"/>
                </p:ext>
              </p:extLst>
            </p:nvPr>
          </p:nvGraphicFramePr>
          <p:xfrm>
            <a:off x="4708525" y="5375275"/>
            <a:ext cx="122238" cy="136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7" name="Equation" r:id="rId41" imgW="4978400" imgH="5854700" progId="Equation.3">
                    <p:embed/>
                  </p:oleObj>
                </mc:Choice>
                <mc:Fallback>
                  <p:oleObj name="Equation" r:id="rId41" imgW="4978400" imgH="5854700" progId="Equation.3">
                    <p:embed/>
                    <p:pic>
                      <p:nvPicPr>
                        <p:cNvPr id="27676" name="Object 26">
                          <a:extLst>
                            <a:ext uri="{FF2B5EF4-FFF2-40B4-BE49-F238E27FC236}">
                              <a16:creationId xmlns:a16="http://schemas.microsoft.com/office/drawing/2014/main" id="{76EE966F-2EA2-3042-A92F-3F54B530486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8525" y="5375275"/>
                          <a:ext cx="122238" cy="136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41" name="Line 231">
              <a:extLst>
                <a:ext uri="{FF2B5EF4-FFF2-40B4-BE49-F238E27FC236}">
                  <a16:creationId xmlns:a16="http://schemas.microsoft.com/office/drawing/2014/main" id="{3DEBBF31-81C2-954E-8CD0-B15C8C530E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5613" y="5005388"/>
              <a:ext cx="171450" cy="284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42" name="Line 232">
              <a:extLst>
                <a:ext uri="{FF2B5EF4-FFF2-40B4-BE49-F238E27FC236}">
                  <a16:creationId xmlns:a16="http://schemas.microsoft.com/office/drawing/2014/main" id="{1BD39C20-C3C4-6E4F-B946-2CE8210ACC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7238" y="5005388"/>
              <a:ext cx="128587" cy="284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43" name="Rectangle 233">
              <a:extLst>
                <a:ext uri="{FF2B5EF4-FFF2-40B4-BE49-F238E27FC236}">
                  <a16:creationId xmlns:a16="http://schemas.microsoft.com/office/drawing/2014/main" id="{AFA0C73E-3896-184E-8682-82D69DCDF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613" y="4681538"/>
              <a:ext cx="430212" cy="3651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44" name="Freeform 234">
              <a:extLst>
                <a:ext uri="{FF2B5EF4-FFF2-40B4-BE49-F238E27FC236}">
                  <a16:creationId xmlns:a16="http://schemas.microsoft.com/office/drawing/2014/main" id="{99CE0817-17E2-0948-BA51-D11CE648A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0013" y="4579938"/>
              <a:ext cx="1233487" cy="1135062"/>
            </a:xfrm>
            <a:custGeom>
              <a:avLst/>
              <a:gdLst>
                <a:gd name="T0" fmla="*/ 2147483647 w 1384"/>
                <a:gd name="T1" fmla="*/ 2147483647 h 1344"/>
                <a:gd name="T2" fmla="*/ 2147483647 w 1384"/>
                <a:gd name="T3" fmla="*/ 2147483647 h 1344"/>
                <a:gd name="T4" fmla="*/ 2147483647 w 1384"/>
                <a:gd name="T5" fmla="*/ 2147483647 h 1344"/>
                <a:gd name="T6" fmla="*/ 2147483647 w 1384"/>
                <a:gd name="T7" fmla="*/ 2147483647 h 1344"/>
                <a:gd name="T8" fmla="*/ 2147483647 w 1384"/>
                <a:gd name="T9" fmla="*/ 2147483647 h 1344"/>
                <a:gd name="T10" fmla="*/ 2147483647 w 1384"/>
                <a:gd name="T11" fmla="*/ 2147483647 h 1344"/>
                <a:gd name="T12" fmla="*/ 2147483647 w 1384"/>
                <a:gd name="T13" fmla="*/ 2147483647 h 1344"/>
                <a:gd name="T14" fmla="*/ 2147483647 w 1384"/>
                <a:gd name="T15" fmla="*/ 2147483647 h 1344"/>
                <a:gd name="T16" fmla="*/ 2147483647 w 1384"/>
                <a:gd name="T17" fmla="*/ 2147483647 h 1344"/>
                <a:gd name="T18" fmla="*/ 2147483647 w 1384"/>
                <a:gd name="T19" fmla="*/ 2147483647 h 1344"/>
                <a:gd name="T20" fmla="*/ 2147483647 w 1384"/>
                <a:gd name="T21" fmla="*/ 2147483647 h 1344"/>
                <a:gd name="T22" fmla="*/ 2147483647 w 1384"/>
                <a:gd name="T23" fmla="*/ 2147483647 h 1344"/>
                <a:gd name="T24" fmla="*/ 2147483647 w 1384"/>
                <a:gd name="T25" fmla="*/ 2147483647 h 1344"/>
                <a:gd name="T26" fmla="*/ 2147483647 w 1384"/>
                <a:gd name="T27" fmla="*/ 2147483647 h 1344"/>
                <a:gd name="T28" fmla="*/ 2147483647 w 1384"/>
                <a:gd name="T29" fmla="*/ 2147483647 h 1344"/>
                <a:gd name="T30" fmla="*/ 2147483647 w 1384"/>
                <a:gd name="T31" fmla="*/ 2147483647 h 1344"/>
                <a:gd name="T32" fmla="*/ 2147483647 w 1384"/>
                <a:gd name="T33" fmla="*/ 2147483647 h 1344"/>
                <a:gd name="T34" fmla="*/ 2147483647 w 1384"/>
                <a:gd name="T35" fmla="*/ 2147483647 h 1344"/>
                <a:gd name="T36" fmla="*/ 2147483647 w 1384"/>
                <a:gd name="T37" fmla="*/ 2147483647 h 13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4"/>
                <a:gd name="T58" fmla="*/ 0 h 1344"/>
                <a:gd name="T59" fmla="*/ 1384 w 1384"/>
                <a:gd name="T60" fmla="*/ 1344 h 13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4" h="1344">
                  <a:moveTo>
                    <a:pt x="592" y="24"/>
                  </a:moveTo>
                  <a:cubicBezTo>
                    <a:pt x="536" y="16"/>
                    <a:pt x="480" y="0"/>
                    <a:pt x="448" y="24"/>
                  </a:cubicBezTo>
                  <a:cubicBezTo>
                    <a:pt x="416" y="48"/>
                    <a:pt x="416" y="96"/>
                    <a:pt x="400" y="168"/>
                  </a:cubicBezTo>
                  <a:cubicBezTo>
                    <a:pt x="384" y="240"/>
                    <a:pt x="368" y="376"/>
                    <a:pt x="352" y="456"/>
                  </a:cubicBezTo>
                  <a:cubicBezTo>
                    <a:pt x="336" y="536"/>
                    <a:pt x="328" y="584"/>
                    <a:pt x="304" y="648"/>
                  </a:cubicBezTo>
                  <a:cubicBezTo>
                    <a:pt x="280" y="712"/>
                    <a:pt x="256" y="760"/>
                    <a:pt x="208" y="840"/>
                  </a:cubicBezTo>
                  <a:cubicBezTo>
                    <a:pt x="160" y="920"/>
                    <a:pt x="32" y="1056"/>
                    <a:pt x="16" y="1128"/>
                  </a:cubicBezTo>
                  <a:cubicBezTo>
                    <a:pt x="0" y="1200"/>
                    <a:pt x="40" y="1240"/>
                    <a:pt x="112" y="1272"/>
                  </a:cubicBezTo>
                  <a:cubicBezTo>
                    <a:pt x="184" y="1304"/>
                    <a:pt x="328" y="1312"/>
                    <a:pt x="448" y="1320"/>
                  </a:cubicBezTo>
                  <a:cubicBezTo>
                    <a:pt x="568" y="1328"/>
                    <a:pt x="720" y="1320"/>
                    <a:pt x="832" y="1320"/>
                  </a:cubicBezTo>
                  <a:cubicBezTo>
                    <a:pt x="944" y="1320"/>
                    <a:pt x="1032" y="1344"/>
                    <a:pt x="1120" y="1320"/>
                  </a:cubicBezTo>
                  <a:cubicBezTo>
                    <a:pt x="1208" y="1296"/>
                    <a:pt x="1336" y="1240"/>
                    <a:pt x="1360" y="1176"/>
                  </a:cubicBezTo>
                  <a:cubicBezTo>
                    <a:pt x="1384" y="1112"/>
                    <a:pt x="1312" y="1008"/>
                    <a:pt x="1264" y="936"/>
                  </a:cubicBezTo>
                  <a:cubicBezTo>
                    <a:pt x="1216" y="864"/>
                    <a:pt x="1120" y="792"/>
                    <a:pt x="1072" y="744"/>
                  </a:cubicBezTo>
                  <a:cubicBezTo>
                    <a:pt x="1024" y="696"/>
                    <a:pt x="992" y="688"/>
                    <a:pt x="976" y="648"/>
                  </a:cubicBezTo>
                  <a:cubicBezTo>
                    <a:pt x="960" y="608"/>
                    <a:pt x="992" y="560"/>
                    <a:pt x="976" y="504"/>
                  </a:cubicBezTo>
                  <a:cubicBezTo>
                    <a:pt x="960" y="448"/>
                    <a:pt x="912" y="384"/>
                    <a:pt x="880" y="312"/>
                  </a:cubicBezTo>
                  <a:cubicBezTo>
                    <a:pt x="848" y="240"/>
                    <a:pt x="832" y="120"/>
                    <a:pt x="784" y="72"/>
                  </a:cubicBezTo>
                  <a:cubicBezTo>
                    <a:pt x="736" y="24"/>
                    <a:pt x="648" y="32"/>
                    <a:pt x="592" y="24"/>
                  </a:cubicBezTo>
                  <a:close/>
                </a:path>
              </a:pathLst>
            </a:custGeom>
            <a:noFill/>
            <a:ln w="19050" cap="rnd">
              <a:solidFill>
                <a:srgbClr val="008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45" name="Oval 248">
              <a:extLst>
                <a:ext uri="{FF2B5EF4-FFF2-40B4-BE49-F238E27FC236}">
                  <a16:creationId xmlns:a16="http://schemas.microsoft.com/office/drawing/2014/main" id="{9471E45B-155E-6348-8107-71F592E05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4825" y="3548063"/>
              <a:ext cx="301625" cy="285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77" name="Object 27">
              <a:extLst>
                <a:ext uri="{FF2B5EF4-FFF2-40B4-BE49-F238E27FC236}">
                  <a16:creationId xmlns:a16="http://schemas.microsoft.com/office/drawing/2014/main" id="{05B96785-2594-C14B-A8F4-35C47D15451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7339630"/>
                </p:ext>
              </p:extLst>
            </p:nvPr>
          </p:nvGraphicFramePr>
          <p:xfrm>
            <a:off x="4359275" y="3589338"/>
            <a:ext cx="169863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8" name="Equation" r:id="rId42" imgW="7023100" imgH="7607300" progId="Equation.3">
                    <p:embed/>
                  </p:oleObj>
                </mc:Choice>
                <mc:Fallback>
                  <p:oleObj name="Equation" r:id="rId42" imgW="7023100" imgH="7607300" progId="Equation.3">
                    <p:embed/>
                    <p:pic>
                      <p:nvPicPr>
                        <p:cNvPr id="27677" name="Object 27">
                          <a:extLst>
                            <a:ext uri="{FF2B5EF4-FFF2-40B4-BE49-F238E27FC236}">
                              <a16:creationId xmlns:a16="http://schemas.microsoft.com/office/drawing/2014/main" id="{05B96785-2594-C14B-A8F4-35C47D15451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59275" y="3589338"/>
                          <a:ext cx="169863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46" name="Oval 250">
              <a:extLst>
                <a:ext uri="{FF2B5EF4-FFF2-40B4-BE49-F238E27FC236}">
                  <a16:creationId xmlns:a16="http://schemas.microsoft.com/office/drawing/2014/main" id="{ABAA8133-349E-ED41-81D9-64DCDCB5C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4825" y="4116388"/>
              <a:ext cx="301625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78" name="Object 28">
              <a:extLst>
                <a:ext uri="{FF2B5EF4-FFF2-40B4-BE49-F238E27FC236}">
                  <a16:creationId xmlns:a16="http://schemas.microsoft.com/office/drawing/2014/main" id="{9A7AA933-DF65-CD4C-8D56-7914FEDC992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0789906"/>
                </p:ext>
              </p:extLst>
            </p:nvPr>
          </p:nvGraphicFramePr>
          <p:xfrm>
            <a:off x="4367213" y="4154488"/>
            <a:ext cx="155575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9" name="Equation" r:id="rId43" imgW="6438900" imgH="7899400" progId="Equation.3">
                    <p:embed/>
                  </p:oleObj>
                </mc:Choice>
                <mc:Fallback>
                  <p:oleObj name="Equation" r:id="rId43" imgW="6438900" imgH="7899400" progId="Equation.3">
                    <p:embed/>
                    <p:pic>
                      <p:nvPicPr>
                        <p:cNvPr id="27678" name="Object 28">
                          <a:extLst>
                            <a:ext uri="{FF2B5EF4-FFF2-40B4-BE49-F238E27FC236}">
                              <a16:creationId xmlns:a16="http://schemas.microsoft.com/office/drawing/2014/main" id="{9A7AA933-DF65-CD4C-8D56-7914FEDC992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7213" y="4154488"/>
                          <a:ext cx="155575" cy="180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47" name="Oval 252">
              <a:extLst>
                <a:ext uri="{FF2B5EF4-FFF2-40B4-BE49-F238E27FC236}">
                  <a16:creationId xmlns:a16="http://schemas.microsoft.com/office/drawing/2014/main" id="{20E077B4-AD83-1740-AA37-83890D9D7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4116388"/>
              <a:ext cx="298450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48" name="Oval 253">
              <a:extLst>
                <a:ext uri="{FF2B5EF4-FFF2-40B4-BE49-F238E27FC236}">
                  <a16:creationId xmlns:a16="http://schemas.microsoft.com/office/drawing/2014/main" id="{2A985F41-BCE3-2944-8621-6C5F47F51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038" y="4116388"/>
              <a:ext cx="300037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79" name="Object 29">
              <a:extLst>
                <a:ext uri="{FF2B5EF4-FFF2-40B4-BE49-F238E27FC236}">
                  <a16:creationId xmlns:a16="http://schemas.microsoft.com/office/drawing/2014/main" id="{DB48B6DD-9A09-444E-865E-1E93135ED66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2540027"/>
                </p:ext>
              </p:extLst>
            </p:nvPr>
          </p:nvGraphicFramePr>
          <p:xfrm>
            <a:off x="3941763" y="4137025"/>
            <a:ext cx="127000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20" name="Equation" r:id="rId44" imgW="5270500" imgH="8191500" progId="Equation.3">
                    <p:embed/>
                  </p:oleObj>
                </mc:Choice>
                <mc:Fallback>
                  <p:oleObj name="Equation" r:id="rId44" imgW="5270500" imgH="8191500" progId="Equation.3">
                    <p:embed/>
                    <p:pic>
                      <p:nvPicPr>
                        <p:cNvPr id="27679" name="Object 29">
                          <a:extLst>
                            <a:ext uri="{FF2B5EF4-FFF2-40B4-BE49-F238E27FC236}">
                              <a16:creationId xmlns:a16="http://schemas.microsoft.com/office/drawing/2014/main" id="{DB48B6DD-9A09-444E-865E-1E93135ED66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1763" y="4137025"/>
                          <a:ext cx="127000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80" name="Object 30">
              <a:extLst>
                <a:ext uri="{FF2B5EF4-FFF2-40B4-BE49-F238E27FC236}">
                  <a16:creationId xmlns:a16="http://schemas.microsoft.com/office/drawing/2014/main" id="{E425C008-0CC1-9743-AEBE-2D8FF0AA152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3463026"/>
                </p:ext>
              </p:extLst>
            </p:nvPr>
          </p:nvGraphicFramePr>
          <p:xfrm>
            <a:off x="4813300" y="4162425"/>
            <a:ext cx="190500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21" name="Equation" r:id="rId45" imgW="7899400" imgH="7607300" progId="Equation.3">
                    <p:embed/>
                  </p:oleObj>
                </mc:Choice>
                <mc:Fallback>
                  <p:oleObj name="Equation" r:id="rId45" imgW="7899400" imgH="7607300" progId="Equation.3">
                    <p:embed/>
                    <p:pic>
                      <p:nvPicPr>
                        <p:cNvPr id="27680" name="Object 30">
                          <a:extLst>
                            <a:ext uri="{FF2B5EF4-FFF2-40B4-BE49-F238E27FC236}">
                              <a16:creationId xmlns:a16="http://schemas.microsoft.com/office/drawing/2014/main" id="{E425C008-0CC1-9743-AEBE-2D8FF0AA152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3300" y="4162425"/>
                          <a:ext cx="190500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49" name="Line 256">
              <a:extLst>
                <a:ext uri="{FF2B5EF4-FFF2-40B4-BE49-F238E27FC236}">
                  <a16:creationId xmlns:a16="http://schemas.microsoft.com/office/drawing/2014/main" id="{19A6EECC-AD99-1F49-B03C-5A5EA2B2E9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60825" y="3790950"/>
              <a:ext cx="298450" cy="325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50" name="Line 257">
              <a:extLst>
                <a:ext uri="{FF2B5EF4-FFF2-40B4-BE49-F238E27FC236}">
                  <a16:creationId xmlns:a16="http://schemas.microsoft.com/office/drawing/2014/main" id="{7A6DEC36-70CB-7D4B-A7BF-EC7BDD3E79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3588" y="3790950"/>
              <a:ext cx="257175" cy="325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51" name="Line 258">
              <a:extLst>
                <a:ext uri="{FF2B5EF4-FFF2-40B4-BE49-F238E27FC236}">
                  <a16:creationId xmlns:a16="http://schemas.microsoft.com/office/drawing/2014/main" id="{62DDE365-490A-1042-9A93-CC975E1583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5000" y="3833813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52" name="Oval 259">
              <a:extLst>
                <a:ext uri="{FF2B5EF4-FFF2-40B4-BE49-F238E27FC236}">
                  <a16:creationId xmlns:a16="http://schemas.microsoft.com/office/drawing/2014/main" id="{776CAE34-819D-324A-8426-2DB451AE6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513" y="4683125"/>
              <a:ext cx="298450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53" name="Oval 260">
              <a:extLst>
                <a:ext uri="{FF2B5EF4-FFF2-40B4-BE49-F238E27FC236}">
                  <a16:creationId xmlns:a16="http://schemas.microsoft.com/office/drawing/2014/main" id="{09CF1C77-D325-8B40-B22C-9E69FCCB9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038" y="4683125"/>
              <a:ext cx="300037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81" name="Object 31">
              <a:extLst>
                <a:ext uri="{FF2B5EF4-FFF2-40B4-BE49-F238E27FC236}">
                  <a16:creationId xmlns:a16="http://schemas.microsoft.com/office/drawing/2014/main" id="{D8869BE5-0AFB-8142-8EAD-BC5BF8394D0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4833340"/>
                </p:ext>
              </p:extLst>
            </p:nvPr>
          </p:nvGraphicFramePr>
          <p:xfrm>
            <a:off x="3941763" y="4703763"/>
            <a:ext cx="127000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22" name="Equation" r:id="rId46" imgW="5270500" imgH="8191500" progId="Equation.3">
                    <p:embed/>
                  </p:oleObj>
                </mc:Choice>
                <mc:Fallback>
                  <p:oleObj name="Equation" r:id="rId46" imgW="5270500" imgH="8191500" progId="Equation.3">
                    <p:embed/>
                    <p:pic>
                      <p:nvPicPr>
                        <p:cNvPr id="27681" name="Object 31">
                          <a:extLst>
                            <a:ext uri="{FF2B5EF4-FFF2-40B4-BE49-F238E27FC236}">
                              <a16:creationId xmlns:a16="http://schemas.microsoft.com/office/drawing/2014/main" id="{D8869BE5-0AFB-8142-8EAD-BC5BF8394D0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1763" y="4703763"/>
                          <a:ext cx="127000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82" name="Object 32">
              <a:extLst>
                <a:ext uri="{FF2B5EF4-FFF2-40B4-BE49-F238E27FC236}">
                  <a16:creationId xmlns:a16="http://schemas.microsoft.com/office/drawing/2014/main" id="{87A8E703-0BA5-5445-8112-5263BA45044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7728799"/>
                </p:ext>
              </p:extLst>
            </p:nvPr>
          </p:nvGraphicFramePr>
          <p:xfrm>
            <a:off x="4827588" y="4745038"/>
            <a:ext cx="157162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23" name="Equation" r:id="rId47" imgW="6438900" imgH="8191500" progId="Equation.3">
                    <p:embed/>
                  </p:oleObj>
                </mc:Choice>
                <mc:Fallback>
                  <p:oleObj name="Equation" r:id="rId47" imgW="6438900" imgH="8191500" progId="Equation.3">
                    <p:embed/>
                    <p:pic>
                      <p:nvPicPr>
                        <p:cNvPr id="27682" name="Object 32">
                          <a:extLst>
                            <a:ext uri="{FF2B5EF4-FFF2-40B4-BE49-F238E27FC236}">
                              <a16:creationId xmlns:a16="http://schemas.microsoft.com/office/drawing/2014/main" id="{87A8E703-0BA5-5445-8112-5263BA45044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7588" y="4745038"/>
                          <a:ext cx="157162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54" name="Line 263">
              <a:extLst>
                <a:ext uri="{FF2B5EF4-FFF2-40B4-BE49-F238E27FC236}">
                  <a16:creationId xmlns:a16="http://schemas.microsoft.com/office/drawing/2014/main" id="{6666D73F-1B1D-744C-ACBD-D7EBE76266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60825" y="4359275"/>
              <a:ext cx="298450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55" name="Line 264">
              <a:extLst>
                <a:ext uri="{FF2B5EF4-FFF2-40B4-BE49-F238E27FC236}">
                  <a16:creationId xmlns:a16="http://schemas.microsoft.com/office/drawing/2014/main" id="{C48C6382-2199-B44B-868B-3171621D3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3588" y="4359275"/>
              <a:ext cx="257175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56" name="Line 265">
              <a:extLst>
                <a:ext uri="{FF2B5EF4-FFF2-40B4-BE49-F238E27FC236}">
                  <a16:creationId xmlns:a16="http://schemas.microsoft.com/office/drawing/2014/main" id="{8CA91EA7-1952-7347-B44E-EFAA5203AB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5000" y="4400550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7757" name="Oval 266">
              <a:extLst>
                <a:ext uri="{FF2B5EF4-FFF2-40B4-BE49-F238E27FC236}">
                  <a16:creationId xmlns:a16="http://schemas.microsoft.com/office/drawing/2014/main" id="{717CE040-DCB8-AC40-B85A-AF600D5D9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9388" y="4683125"/>
              <a:ext cx="300037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7683" name="Object 33">
              <a:extLst>
                <a:ext uri="{FF2B5EF4-FFF2-40B4-BE49-F238E27FC236}">
                  <a16:creationId xmlns:a16="http://schemas.microsoft.com/office/drawing/2014/main" id="{8812DD1E-F4E5-8E4E-9595-97DB742144C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7689998"/>
                </p:ext>
              </p:extLst>
            </p:nvPr>
          </p:nvGraphicFramePr>
          <p:xfrm>
            <a:off x="5345113" y="4722813"/>
            <a:ext cx="157162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24" name="Equation" r:id="rId48" imgW="6438900" imgH="8191500" progId="Equation.3">
                    <p:embed/>
                  </p:oleObj>
                </mc:Choice>
                <mc:Fallback>
                  <p:oleObj name="Equation" r:id="rId48" imgW="6438900" imgH="8191500" progId="Equation.3">
                    <p:embed/>
                    <p:pic>
                      <p:nvPicPr>
                        <p:cNvPr id="27683" name="Object 33">
                          <a:extLst>
                            <a:ext uri="{FF2B5EF4-FFF2-40B4-BE49-F238E27FC236}">
                              <a16:creationId xmlns:a16="http://schemas.microsoft.com/office/drawing/2014/main" id="{8812DD1E-F4E5-8E4E-9595-97DB742144C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45113" y="4722813"/>
                          <a:ext cx="157162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758" name="Line 268">
              <a:extLst>
                <a:ext uri="{FF2B5EF4-FFF2-40B4-BE49-F238E27FC236}">
                  <a16:creationId xmlns:a16="http://schemas.microsoft.com/office/drawing/2014/main" id="{8A2B34F3-034A-7B48-AA6F-BF2C18BED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2213" y="4359275"/>
              <a:ext cx="342900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7759" name="Rectangle 269">
              <a:extLst>
                <a:ext uri="{FF2B5EF4-FFF2-40B4-BE49-F238E27FC236}">
                  <a16:creationId xmlns:a16="http://schemas.microsoft.com/office/drawing/2014/main" id="{7435B634-D361-DD43-8A82-03E1489A6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0688" y="3508375"/>
              <a:ext cx="430212" cy="3651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60" name="Freeform 270">
              <a:extLst>
                <a:ext uri="{FF2B5EF4-FFF2-40B4-BE49-F238E27FC236}">
                  <a16:creationId xmlns:a16="http://schemas.microsoft.com/office/drawing/2014/main" id="{75D47B4B-2560-AC4C-BF94-C6745E004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150" y="3338513"/>
              <a:ext cx="1962150" cy="1790700"/>
            </a:xfrm>
            <a:custGeom>
              <a:avLst/>
              <a:gdLst>
                <a:gd name="T0" fmla="*/ 2147483647 w 2200"/>
                <a:gd name="T1" fmla="*/ 2147483647 h 2120"/>
                <a:gd name="T2" fmla="*/ 2147483647 w 2200"/>
                <a:gd name="T3" fmla="*/ 2147483647 h 2120"/>
                <a:gd name="T4" fmla="*/ 2147483647 w 2200"/>
                <a:gd name="T5" fmla="*/ 2147483647 h 2120"/>
                <a:gd name="T6" fmla="*/ 2147483647 w 2200"/>
                <a:gd name="T7" fmla="*/ 2147483647 h 2120"/>
                <a:gd name="T8" fmla="*/ 2147483647 w 2200"/>
                <a:gd name="T9" fmla="*/ 2147483647 h 2120"/>
                <a:gd name="T10" fmla="*/ 2147483647 w 2200"/>
                <a:gd name="T11" fmla="*/ 2147483647 h 2120"/>
                <a:gd name="T12" fmla="*/ 2147483647 w 2200"/>
                <a:gd name="T13" fmla="*/ 2147483647 h 2120"/>
                <a:gd name="T14" fmla="*/ 2147483647 w 2200"/>
                <a:gd name="T15" fmla="*/ 2147483647 h 2120"/>
                <a:gd name="T16" fmla="*/ 2147483647 w 2200"/>
                <a:gd name="T17" fmla="*/ 2147483647 h 2120"/>
                <a:gd name="T18" fmla="*/ 2147483647 w 2200"/>
                <a:gd name="T19" fmla="*/ 2147483647 h 2120"/>
                <a:gd name="T20" fmla="*/ 2147483647 w 2200"/>
                <a:gd name="T21" fmla="*/ 2147483647 h 2120"/>
                <a:gd name="T22" fmla="*/ 2147483647 w 2200"/>
                <a:gd name="T23" fmla="*/ 2147483647 h 2120"/>
                <a:gd name="T24" fmla="*/ 2147483647 w 2200"/>
                <a:gd name="T25" fmla="*/ 2147483647 h 2120"/>
                <a:gd name="T26" fmla="*/ 2147483647 w 2200"/>
                <a:gd name="T27" fmla="*/ 2147483647 h 2120"/>
                <a:gd name="T28" fmla="*/ 2147483647 w 2200"/>
                <a:gd name="T29" fmla="*/ 2147483647 h 2120"/>
                <a:gd name="T30" fmla="*/ 2147483647 w 2200"/>
                <a:gd name="T31" fmla="*/ 2147483647 h 2120"/>
                <a:gd name="T32" fmla="*/ 2147483647 w 2200"/>
                <a:gd name="T33" fmla="*/ 2147483647 h 2120"/>
                <a:gd name="T34" fmla="*/ 2147483647 w 2200"/>
                <a:gd name="T35" fmla="*/ 2147483647 h 2120"/>
                <a:gd name="T36" fmla="*/ 2147483647 w 2200"/>
                <a:gd name="T37" fmla="*/ 2147483647 h 2120"/>
                <a:gd name="T38" fmla="*/ 2147483647 w 2200"/>
                <a:gd name="T39" fmla="*/ 2147483647 h 2120"/>
                <a:gd name="T40" fmla="*/ 2147483647 w 2200"/>
                <a:gd name="T41" fmla="*/ 2147483647 h 2120"/>
                <a:gd name="T42" fmla="*/ 2147483647 w 2200"/>
                <a:gd name="T43" fmla="*/ 2147483647 h 2120"/>
                <a:gd name="T44" fmla="*/ 2147483647 w 2200"/>
                <a:gd name="T45" fmla="*/ 2147483647 h 2120"/>
                <a:gd name="T46" fmla="*/ 2147483647 w 2200"/>
                <a:gd name="T47" fmla="*/ 2147483647 h 2120"/>
                <a:gd name="T48" fmla="*/ 2147483647 w 2200"/>
                <a:gd name="T49" fmla="*/ 2147483647 h 2120"/>
                <a:gd name="T50" fmla="*/ 2147483647 w 2200"/>
                <a:gd name="T51" fmla="*/ 2147483647 h 2120"/>
                <a:gd name="T52" fmla="*/ 2147483647 w 2200"/>
                <a:gd name="T53" fmla="*/ 2147483647 h 2120"/>
                <a:gd name="T54" fmla="*/ 2147483647 w 2200"/>
                <a:gd name="T55" fmla="*/ 2147483647 h 2120"/>
                <a:gd name="T56" fmla="*/ 2147483647 w 2200"/>
                <a:gd name="T57" fmla="*/ 2147483647 h 2120"/>
                <a:gd name="T58" fmla="*/ 2147483647 w 2200"/>
                <a:gd name="T59" fmla="*/ 2147483647 h 2120"/>
                <a:gd name="T60" fmla="*/ 2147483647 w 2200"/>
                <a:gd name="T61" fmla="*/ 2147483647 h 2120"/>
                <a:gd name="T62" fmla="*/ 2147483647 w 2200"/>
                <a:gd name="T63" fmla="*/ 2147483647 h 2120"/>
                <a:gd name="T64" fmla="*/ 2147483647 w 2200"/>
                <a:gd name="T65" fmla="*/ 2147483647 h 2120"/>
                <a:gd name="T66" fmla="*/ 2147483647 w 2200"/>
                <a:gd name="T67" fmla="*/ 2147483647 h 2120"/>
                <a:gd name="T68" fmla="*/ 2147483647 w 2200"/>
                <a:gd name="T69" fmla="*/ 2147483647 h 21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00"/>
                <a:gd name="T106" fmla="*/ 0 h 2120"/>
                <a:gd name="T107" fmla="*/ 2200 w 2200"/>
                <a:gd name="T108" fmla="*/ 2120 h 21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00" h="2120">
                  <a:moveTo>
                    <a:pt x="744" y="8"/>
                  </a:moveTo>
                  <a:cubicBezTo>
                    <a:pt x="696" y="16"/>
                    <a:pt x="608" y="64"/>
                    <a:pt x="552" y="104"/>
                  </a:cubicBezTo>
                  <a:cubicBezTo>
                    <a:pt x="496" y="144"/>
                    <a:pt x="432" y="184"/>
                    <a:pt x="408" y="248"/>
                  </a:cubicBezTo>
                  <a:cubicBezTo>
                    <a:pt x="384" y="312"/>
                    <a:pt x="416" y="408"/>
                    <a:pt x="408" y="488"/>
                  </a:cubicBezTo>
                  <a:cubicBezTo>
                    <a:pt x="400" y="568"/>
                    <a:pt x="400" y="664"/>
                    <a:pt x="360" y="728"/>
                  </a:cubicBezTo>
                  <a:cubicBezTo>
                    <a:pt x="320" y="792"/>
                    <a:pt x="224" y="824"/>
                    <a:pt x="168" y="872"/>
                  </a:cubicBezTo>
                  <a:cubicBezTo>
                    <a:pt x="112" y="920"/>
                    <a:pt x="48" y="952"/>
                    <a:pt x="24" y="1016"/>
                  </a:cubicBezTo>
                  <a:cubicBezTo>
                    <a:pt x="0" y="1080"/>
                    <a:pt x="24" y="1176"/>
                    <a:pt x="24" y="1256"/>
                  </a:cubicBezTo>
                  <a:cubicBezTo>
                    <a:pt x="24" y="1336"/>
                    <a:pt x="24" y="1408"/>
                    <a:pt x="24" y="1496"/>
                  </a:cubicBezTo>
                  <a:cubicBezTo>
                    <a:pt x="24" y="1584"/>
                    <a:pt x="24" y="1704"/>
                    <a:pt x="24" y="1784"/>
                  </a:cubicBezTo>
                  <a:cubicBezTo>
                    <a:pt x="24" y="1864"/>
                    <a:pt x="8" y="1928"/>
                    <a:pt x="24" y="1976"/>
                  </a:cubicBezTo>
                  <a:cubicBezTo>
                    <a:pt x="40" y="2024"/>
                    <a:pt x="80" y="2048"/>
                    <a:pt x="120" y="2072"/>
                  </a:cubicBezTo>
                  <a:cubicBezTo>
                    <a:pt x="160" y="2096"/>
                    <a:pt x="208" y="2120"/>
                    <a:pt x="264" y="2120"/>
                  </a:cubicBezTo>
                  <a:cubicBezTo>
                    <a:pt x="320" y="2120"/>
                    <a:pt x="400" y="2080"/>
                    <a:pt x="456" y="2072"/>
                  </a:cubicBezTo>
                  <a:cubicBezTo>
                    <a:pt x="512" y="2064"/>
                    <a:pt x="560" y="2080"/>
                    <a:pt x="600" y="2072"/>
                  </a:cubicBezTo>
                  <a:cubicBezTo>
                    <a:pt x="640" y="2064"/>
                    <a:pt x="624" y="2032"/>
                    <a:pt x="696" y="2024"/>
                  </a:cubicBezTo>
                  <a:cubicBezTo>
                    <a:pt x="768" y="2016"/>
                    <a:pt x="944" y="2016"/>
                    <a:pt x="1032" y="2024"/>
                  </a:cubicBezTo>
                  <a:cubicBezTo>
                    <a:pt x="1120" y="2032"/>
                    <a:pt x="1144" y="2072"/>
                    <a:pt x="1224" y="2072"/>
                  </a:cubicBezTo>
                  <a:cubicBezTo>
                    <a:pt x="1304" y="2072"/>
                    <a:pt x="1416" y="2040"/>
                    <a:pt x="1512" y="2024"/>
                  </a:cubicBezTo>
                  <a:cubicBezTo>
                    <a:pt x="1608" y="2008"/>
                    <a:pt x="1712" y="1984"/>
                    <a:pt x="1800" y="1976"/>
                  </a:cubicBezTo>
                  <a:cubicBezTo>
                    <a:pt x="1888" y="1968"/>
                    <a:pt x="1976" y="1984"/>
                    <a:pt x="2040" y="1976"/>
                  </a:cubicBezTo>
                  <a:cubicBezTo>
                    <a:pt x="2104" y="1968"/>
                    <a:pt x="2168" y="1968"/>
                    <a:pt x="2184" y="1928"/>
                  </a:cubicBezTo>
                  <a:cubicBezTo>
                    <a:pt x="2200" y="1888"/>
                    <a:pt x="2160" y="1800"/>
                    <a:pt x="2136" y="1736"/>
                  </a:cubicBezTo>
                  <a:cubicBezTo>
                    <a:pt x="2112" y="1672"/>
                    <a:pt x="2088" y="1592"/>
                    <a:pt x="2040" y="1544"/>
                  </a:cubicBezTo>
                  <a:cubicBezTo>
                    <a:pt x="1992" y="1496"/>
                    <a:pt x="1912" y="1496"/>
                    <a:pt x="1848" y="1448"/>
                  </a:cubicBezTo>
                  <a:cubicBezTo>
                    <a:pt x="1784" y="1400"/>
                    <a:pt x="1712" y="1320"/>
                    <a:pt x="1656" y="1256"/>
                  </a:cubicBezTo>
                  <a:cubicBezTo>
                    <a:pt x="1600" y="1192"/>
                    <a:pt x="1544" y="1136"/>
                    <a:pt x="1512" y="1064"/>
                  </a:cubicBezTo>
                  <a:cubicBezTo>
                    <a:pt x="1480" y="992"/>
                    <a:pt x="1488" y="896"/>
                    <a:pt x="1464" y="824"/>
                  </a:cubicBezTo>
                  <a:cubicBezTo>
                    <a:pt x="1440" y="752"/>
                    <a:pt x="1392" y="696"/>
                    <a:pt x="1368" y="632"/>
                  </a:cubicBezTo>
                  <a:cubicBezTo>
                    <a:pt x="1344" y="568"/>
                    <a:pt x="1336" y="496"/>
                    <a:pt x="1320" y="440"/>
                  </a:cubicBezTo>
                  <a:cubicBezTo>
                    <a:pt x="1304" y="384"/>
                    <a:pt x="1312" y="336"/>
                    <a:pt x="1272" y="296"/>
                  </a:cubicBezTo>
                  <a:cubicBezTo>
                    <a:pt x="1232" y="256"/>
                    <a:pt x="1136" y="224"/>
                    <a:pt x="1080" y="200"/>
                  </a:cubicBezTo>
                  <a:cubicBezTo>
                    <a:pt x="1024" y="176"/>
                    <a:pt x="976" y="176"/>
                    <a:pt x="936" y="152"/>
                  </a:cubicBezTo>
                  <a:cubicBezTo>
                    <a:pt x="896" y="128"/>
                    <a:pt x="872" y="80"/>
                    <a:pt x="840" y="56"/>
                  </a:cubicBezTo>
                  <a:cubicBezTo>
                    <a:pt x="808" y="32"/>
                    <a:pt x="792" y="0"/>
                    <a:pt x="744" y="8"/>
                  </a:cubicBezTo>
                  <a:close/>
                </a:path>
              </a:pathLst>
            </a:custGeom>
            <a:noFill/>
            <a:ln w="19050" cap="rnd">
              <a:solidFill>
                <a:srgbClr val="FF0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7761" name="Text Box 272">
              <a:extLst>
                <a:ext uri="{FF2B5EF4-FFF2-40B4-BE49-F238E27FC236}">
                  <a16:creationId xmlns:a16="http://schemas.microsoft.com/office/drawing/2014/main" id="{78D29975-099E-684C-B1BC-748DCF7030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2800" y="4419600"/>
              <a:ext cx="431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s-AR">
                  <a:solidFill>
                    <a:srgbClr val="FF3300"/>
                  </a:solidFill>
                </a:rPr>
                <a:t>3</a:t>
              </a:r>
            </a:p>
          </p:txBody>
        </p:sp>
      </p:grpSp>
      <p:sp>
        <p:nvSpPr>
          <p:cNvPr id="115" name="Título 4">
            <a:extLst>
              <a:ext uri="{FF2B5EF4-FFF2-40B4-BE49-F238E27FC236}">
                <a16:creationId xmlns:a16="http://schemas.microsoft.com/office/drawing/2014/main" id="{87C11964-4A67-7B45-B708-09768B7DE954}"/>
              </a:ext>
            </a:extLst>
          </p:cNvPr>
          <p:cNvSpPr txBox="1">
            <a:spLocks/>
          </p:cNvSpPr>
          <p:nvPr/>
        </p:nvSpPr>
        <p:spPr>
          <a:xfrm>
            <a:off x="26139" y="11034"/>
            <a:ext cx="2558330" cy="64747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5584355-40E1-8D46-B8DF-F27BE30A3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347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>
            <a:extLst>
              <a:ext uri="{FF2B5EF4-FFF2-40B4-BE49-F238E27FC236}">
                <a16:creationId xmlns:a16="http://schemas.microsoft.com/office/drawing/2014/main" id="{3562E351-3147-3C44-A3C0-A95387D3BF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052288"/>
              </p:ext>
            </p:extLst>
          </p:nvPr>
        </p:nvGraphicFramePr>
        <p:xfrm>
          <a:off x="693737" y="4430712"/>
          <a:ext cx="7756525" cy="120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01" name="Equation" r:id="rId3" imgW="121412000" imgH="19011900" progId="Equation.3">
                  <p:embed/>
                </p:oleObj>
              </mc:Choice>
              <mc:Fallback>
                <p:oleObj name="Equation" r:id="rId3" imgW="121412000" imgH="19011900" progId="Equation.3">
                  <p:embed/>
                  <p:pic>
                    <p:nvPicPr>
                      <p:cNvPr id="28674" name="Object 2">
                        <a:extLst>
                          <a:ext uri="{FF2B5EF4-FFF2-40B4-BE49-F238E27FC236}">
                            <a16:creationId xmlns:a16="http://schemas.microsoft.com/office/drawing/2014/main" id="{3562E351-3147-3C44-A3C0-A95387D3BF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737" y="4430712"/>
                        <a:ext cx="7756525" cy="120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8" name="Line 7">
            <a:extLst>
              <a:ext uri="{FF2B5EF4-FFF2-40B4-BE49-F238E27FC236}">
                <a16:creationId xmlns:a16="http://schemas.microsoft.com/office/drawing/2014/main" id="{A75AEC7E-5910-F34C-85CF-691FF6325DB0}"/>
              </a:ext>
            </a:extLst>
          </p:cNvPr>
          <p:cNvSpPr>
            <a:spLocks noChangeShapeType="1"/>
          </p:cNvSpPr>
          <p:nvPr/>
        </p:nvSpPr>
        <p:spPr bwMode="auto">
          <a:xfrm>
            <a:off x="-1" y="3098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28679" name="AutoShape 8">
            <a:extLst>
              <a:ext uri="{FF2B5EF4-FFF2-40B4-BE49-F238E27FC236}">
                <a16:creationId xmlns:a16="http://schemas.microsoft.com/office/drawing/2014/main" id="{B00FBF04-8573-3542-AA31-B079A5350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6224" y="3289300"/>
            <a:ext cx="485775" cy="1143000"/>
          </a:xfrm>
          <a:prstGeom prst="downArrow">
            <a:avLst>
              <a:gd name="adj1" fmla="val 50000"/>
              <a:gd name="adj2" fmla="val 58824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28675" name="Object 10">
            <a:extLst>
              <a:ext uri="{FF2B5EF4-FFF2-40B4-BE49-F238E27FC236}">
                <a16:creationId xmlns:a16="http://schemas.microsoft.com/office/drawing/2014/main" id="{84A8B1EB-CE9A-0646-AC9A-24A4FF2741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935856"/>
              </p:ext>
            </p:extLst>
          </p:nvPr>
        </p:nvGraphicFramePr>
        <p:xfrm>
          <a:off x="234950" y="1766889"/>
          <a:ext cx="205740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02" name="Equation" r:id="rId5" imgW="40665400" imgH="16967200" progId="Equation.3">
                  <p:embed/>
                </p:oleObj>
              </mc:Choice>
              <mc:Fallback>
                <p:oleObj name="Equation" r:id="rId5" imgW="40665400" imgH="16967200" progId="Equation.3">
                  <p:embed/>
                  <p:pic>
                    <p:nvPicPr>
                      <p:cNvPr id="28675" name="Object 10">
                        <a:extLst>
                          <a:ext uri="{FF2B5EF4-FFF2-40B4-BE49-F238E27FC236}">
                            <a16:creationId xmlns:a16="http://schemas.microsoft.com/office/drawing/2014/main" id="{84A8B1EB-CE9A-0646-AC9A-24A4FF2741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50" y="1766889"/>
                        <a:ext cx="2057400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11">
            <a:extLst>
              <a:ext uri="{FF2B5EF4-FFF2-40B4-BE49-F238E27FC236}">
                <a16:creationId xmlns:a16="http://schemas.microsoft.com/office/drawing/2014/main" id="{A8D5D1DC-13EF-E947-B15C-9A59ADD85E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814371"/>
              </p:ext>
            </p:extLst>
          </p:nvPr>
        </p:nvGraphicFramePr>
        <p:xfrm>
          <a:off x="3368675" y="1786731"/>
          <a:ext cx="22098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03" name="Equation" r:id="rId7" imgW="43002200" imgH="16967200" progId="Equation.3">
                  <p:embed/>
                </p:oleObj>
              </mc:Choice>
              <mc:Fallback>
                <p:oleObj name="Equation" r:id="rId7" imgW="43002200" imgH="16967200" progId="Equation.3">
                  <p:embed/>
                  <p:pic>
                    <p:nvPicPr>
                      <p:cNvPr id="28676" name="Object 11">
                        <a:extLst>
                          <a:ext uri="{FF2B5EF4-FFF2-40B4-BE49-F238E27FC236}">
                            <a16:creationId xmlns:a16="http://schemas.microsoft.com/office/drawing/2014/main" id="{A8D5D1DC-13EF-E947-B15C-9A59ADD85E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8675" y="1786731"/>
                        <a:ext cx="22098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12">
            <a:extLst>
              <a:ext uri="{FF2B5EF4-FFF2-40B4-BE49-F238E27FC236}">
                <a16:creationId xmlns:a16="http://schemas.microsoft.com/office/drawing/2014/main" id="{CF01A898-1DAF-3D4A-A94C-582BC7E0AC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419845"/>
              </p:ext>
            </p:extLst>
          </p:nvPr>
        </p:nvGraphicFramePr>
        <p:xfrm>
          <a:off x="6654800" y="2196308"/>
          <a:ext cx="15240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04" name="Equation" r:id="rId9" imgW="28384500" imgH="7899400" progId="Equation.3">
                  <p:embed/>
                </p:oleObj>
              </mc:Choice>
              <mc:Fallback>
                <p:oleObj name="Equation" r:id="rId9" imgW="28384500" imgH="7899400" progId="Equation.3">
                  <p:embed/>
                  <p:pic>
                    <p:nvPicPr>
                      <p:cNvPr id="28677" name="Object 12">
                        <a:extLst>
                          <a:ext uri="{FF2B5EF4-FFF2-40B4-BE49-F238E27FC236}">
                            <a16:creationId xmlns:a16="http://schemas.microsoft.com/office/drawing/2014/main" id="{CF01A898-1DAF-3D4A-A94C-582BC7E0AC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4800" y="2196308"/>
                        <a:ext cx="1524000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ítulo 4">
            <a:extLst>
              <a:ext uri="{FF2B5EF4-FFF2-40B4-BE49-F238E27FC236}">
                <a16:creationId xmlns:a16="http://schemas.microsoft.com/office/drawing/2014/main" id="{F8C7165F-AD24-184C-8F8F-7BAE2E30C3B5}"/>
              </a:ext>
            </a:extLst>
          </p:cNvPr>
          <p:cNvSpPr txBox="1">
            <a:spLocks/>
          </p:cNvSpPr>
          <p:nvPr/>
        </p:nvSpPr>
        <p:spPr>
          <a:xfrm>
            <a:off x="596900" y="355600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389BC86-8DE0-2240-940D-BE0F5CF1E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734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2867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08" name="Object 223">
            <a:extLst>
              <a:ext uri="{FF2B5EF4-FFF2-40B4-BE49-F238E27FC236}">
                <a16:creationId xmlns:a16="http://schemas.microsoft.com/office/drawing/2014/main" id="{188B9B31-8881-D246-8D53-538EF400F0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51581"/>
              </p:ext>
            </p:extLst>
          </p:nvPr>
        </p:nvGraphicFramePr>
        <p:xfrm>
          <a:off x="2791654" y="5965683"/>
          <a:ext cx="3455221" cy="770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526" name="Equation" r:id="rId3" imgW="83388200" imgH="18719800" progId="Equation.3">
                  <p:embed/>
                </p:oleObj>
              </mc:Choice>
              <mc:Fallback>
                <p:oleObj name="Equation" r:id="rId3" imgW="83388200" imgH="18719800" progId="Equation.3">
                  <p:embed/>
                  <p:pic>
                    <p:nvPicPr>
                      <p:cNvPr id="29708" name="Object 223">
                        <a:extLst>
                          <a:ext uri="{FF2B5EF4-FFF2-40B4-BE49-F238E27FC236}">
                            <a16:creationId xmlns:a16="http://schemas.microsoft.com/office/drawing/2014/main" id="{188B9B31-8881-D246-8D53-538EF400F0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1654" y="5965683"/>
                        <a:ext cx="3455221" cy="7708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52" name="Text Box 224">
            <a:extLst>
              <a:ext uri="{FF2B5EF4-FFF2-40B4-BE49-F238E27FC236}">
                <a16:creationId xmlns:a16="http://schemas.microsoft.com/office/drawing/2014/main" id="{0DC80B9F-E603-594B-B2E3-6E734FA6D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7398" y="421516"/>
            <a:ext cx="49455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 err="1"/>
              <a:t>Repetimos</a:t>
            </a:r>
            <a:r>
              <a:rPr lang="en-US" altLang="es-AR" sz="2400" dirty="0"/>
              <a:t> la </a:t>
            </a:r>
            <a:r>
              <a:rPr lang="en-US" altLang="es-AR" sz="2400" dirty="0" err="1"/>
              <a:t>parte</a:t>
            </a:r>
            <a:r>
              <a:rPr lang="en-US" altLang="es-AR" sz="2400" dirty="0"/>
              <a:t> media </a:t>
            </a:r>
            <a:r>
              <a:rPr lang="en-US" altLang="es-AR" sz="2400" b="1" dirty="0" err="1"/>
              <a:t>i</a:t>
            </a:r>
            <a:r>
              <a:rPr lang="en-US" altLang="es-AR" sz="2400" dirty="0"/>
              <a:t> </a:t>
            </a:r>
            <a:r>
              <a:rPr lang="en-US" altLang="es-AR" sz="2400" dirty="0" err="1"/>
              <a:t>veces</a:t>
            </a:r>
            <a:endParaRPr lang="en-US" altLang="es-AR" sz="2400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8872DAF4-7C6D-EB48-9BB4-304382F16F77}"/>
              </a:ext>
            </a:extLst>
          </p:cNvPr>
          <p:cNvGrpSpPr/>
          <p:nvPr/>
        </p:nvGrpSpPr>
        <p:grpSpPr>
          <a:xfrm>
            <a:off x="2409031" y="962025"/>
            <a:ext cx="4241800" cy="4933950"/>
            <a:chOff x="2209800" y="533400"/>
            <a:chExt cx="4419600" cy="5314950"/>
          </a:xfrm>
        </p:grpSpPr>
        <p:sp>
          <p:nvSpPr>
            <p:cNvPr id="29727" name="Line 184">
              <a:extLst>
                <a:ext uri="{FF2B5EF4-FFF2-40B4-BE49-F238E27FC236}">
                  <a16:creationId xmlns:a16="http://schemas.microsoft.com/office/drawing/2014/main" id="{21F16822-45D1-AC4D-B2B3-E755EB65F8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3088" y="3435350"/>
              <a:ext cx="1587" cy="285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28" name="Oval 189">
              <a:extLst>
                <a:ext uri="{FF2B5EF4-FFF2-40B4-BE49-F238E27FC236}">
                  <a16:creationId xmlns:a16="http://schemas.microsoft.com/office/drawing/2014/main" id="{EE87ED64-A127-8D47-878A-C12FD6308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438" y="3716338"/>
              <a:ext cx="300037" cy="28098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698" name="Object 190">
              <a:extLst>
                <a:ext uri="{FF2B5EF4-FFF2-40B4-BE49-F238E27FC236}">
                  <a16:creationId xmlns:a16="http://schemas.microsoft.com/office/drawing/2014/main" id="{FB69463A-18F4-DA42-AAE7-BF54F10675D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8113365"/>
                </p:ext>
              </p:extLst>
            </p:nvPr>
          </p:nvGraphicFramePr>
          <p:xfrm>
            <a:off x="4306888" y="3754438"/>
            <a:ext cx="169862" cy="176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27" name="Equation" r:id="rId5" imgW="7023100" imgH="7607300" progId="Equation.3">
                    <p:embed/>
                  </p:oleObj>
                </mc:Choice>
                <mc:Fallback>
                  <p:oleObj name="Equation" r:id="rId5" imgW="7023100" imgH="7607300" progId="Equation.3">
                    <p:embed/>
                    <p:pic>
                      <p:nvPicPr>
                        <p:cNvPr id="29698" name="Object 190">
                          <a:extLst>
                            <a:ext uri="{FF2B5EF4-FFF2-40B4-BE49-F238E27FC236}">
                              <a16:creationId xmlns:a16="http://schemas.microsoft.com/office/drawing/2014/main" id="{FB69463A-18F4-DA42-AAE7-BF54F10675D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6888" y="3754438"/>
                          <a:ext cx="169862" cy="176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29" name="Rectangle 191">
              <a:extLst>
                <a:ext uri="{FF2B5EF4-FFF2-40B4-BE49-F238E27FC236}">
                  <a16:creationId xmlns:a16="http://schemas.microsoft.com/office/drawing/2014/main" id="{C8E98309-92CE-4B4E-B05C-19D380E02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5125" y="3673475"/>
              <a:ext cx="431800" cy="3651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30" name="Oval 192">
              <a:extLst>
                <a:ext uri="{FF2B5EF4-FFF2-40B4-BE49-F238E27FC236}">
                  <a16:creationId xmlns:a16="http://schemas.microsoft.com/office/drawing/2014/main" id="{3D005A0F-3583-3448-ABD6-B4B1C0048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625" y="4286250"/>
              <a:ext cx="301625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699" name="Object 193">
              <a:extLst>
                <a:ext uri="{FF2B5EF4-FFF2-40B4-BE49-F238E27FC236}">
                  <a16:creationId xmlns:a16="http://schemas.microsoft.com/office/drawing/2014/main" id="{3CA012FA-CD50-8A42-997B-D33B6FF5EAE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9245367"/>
                </p:ext>
              </p:extLst>
            </p:nvPr>
          </p:nvGraphicFramePr>
          <p:xfrm>
            <a:off x="4289425" y="4322763"/>
            <a:ext cx="157163" cy="184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28" name="Equation" r:id="rId7" imgW="6438900" imgH="7899400" progId="Equation.3">
                    <p:embed/>
                  </p:oleObj>
                </mc:Choice>
                <mc:Fallback>
                  <p:oleObj name="Equation" r:id="rId7" imgW="6438900" imgH="7899400" progId="Equation.3">
                    <p:embed/>
                    <p:pic>
                      <p:nvPicPr>
                        <p:cNvPr id="29699" name="Object 193">
                          <a:extLst>
                            <a:ext uri="{FF2B5EF4-FFF2-40B4-BE49-F238E27FC236}">
                              <a16:creationId xmlns:a16="http://schemas.microsoft.com/office/drawing/2014/main" id="{3CA012FA-CD50-8A42-997B-D33B6FF5EAE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9425" y="4322763"/>
                          <a:ext cx="157163" cy="184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31" name="Oval 194">
              <a:extLst>
                <a:ext uri="{FF2B5EF4-FFF2-40B4-BE49-F238E27FC236}">
                  <a16:creationId xmlns:a16="http://schemas.microsoft.com/office/drawing/2014/main" id="{662D9A8E-E7BC-CA4B-955F-8AF6B4387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550" y="4286250"/>
              <a:ext cx="301625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32" name="Oval 195">
              <a:extLst>
                <a:ext uri="{FF2B5EF4-FFF2-40B4-BE49-F238E27FC236}">
                  <a16:creationId xmlns:a16="http://schemas.microsoft.com/office/drawing/2014/main" id="{1FB4EF0D-89DF-074B-9760-C94FDAE21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0425" y="4286250"/>
              <a:ext cx="300038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00" name="Object 196">
              <a:extLst>
                <a:ext uri="{FF2B5EF4-FFF2-40B4-BE49-F238E27FC236}">
                  <a16:creationId xmlns:a16="http://schemas.microsoft.com/office/drawing/2014/main" id="{6D6F737B-F5FD-D049-8E90-0B21E39CB8A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9320678"/>
                </p:ext>
              </p:extLst>
            </p:nvPr>
          </p:nvGraphicFramePr>
          <p:xfrm>
            <a:off x="3862388" y="4305300"/>
            <a:ext cx="130175" cy="19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29" name="Equation" r:id="rId9" imgW="5270500" imgH="8191500" progId="Equation.3">
                    <p:embed/>
                  </p:oleObj>
                </mc:Choice>
                <mc:Fallback>
                  <p:oleObj name="Equation" r:id="rId9" imgW="5270500" imgH="8191500" progId="Equation.3">
                    <p:embed/>
                    <p:pic>
                      <p:nvPicPr>
                        <p:cNvPr id="29700" name="Object 196">
                          <a:extLst>
                            <a:ext uri="{FF2B5EF4-FFF2-40B4-BE49-F238E27FC236}">
                              <a16:creationId xmlns:a16="http://schemas.microsoft.com/office/drawing/2014/main" id="{6D6F737B-F5FD-D049-8E90-0B21E39CB8A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2388" y="4305300"/>
                          <a:ext cx="130175" cy="190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1" name="Object 197">
              <a:extLst>
                <a:ext uri="{FF2B5EF4-FFF2-40B4-BE49-F238E27FC236}">
                  <a16:creationId xmlns:a16="http://schemas.microsoft.com/office/drawing/2014/main" id="{BF981C45-97F0-4943-8B53-3E97E29186C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4521396"/>
                </p:ext>
              </p:extLst>
            </p:nvPr>
          </p:nvGraphicFramePr>
          <p:xfrm>
            <a:off x="4737100" y="4332288"/>
            <a:ext cx="193675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0" name="Equation" r:id="rId11" imgW="7899400" imgH="7607300" progId="Equation.3">
                    <p:embed/>
                  </p:oleObj>
                </mc:Choice>
                <mc:Fallback>
                  <p:oleObj name="Equation" r:id="rId11" imgW="7899400" imgH="7607300" progId="Equation.3">
                    <p:embed/>
                    <p:pic>
                      <p:nvPicPr>
                        <p:cNvPr id="29701" name="Object 197">
                          <a:extLst>
                            <a:ext uri="{FF2B5EF4-FFF2-40B4-BE49-F238E27FC236}">
                              <a16:creationId xmlns:a16="http://schemas.microsoft.com/office/drawing/2014/main" id="{BF981C45-97F0-4943-8B53-3E97E29186C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37100" y="4332288"/>
                          <a:ext cx="193675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33" name="Line 198">
              <a:extLst>
                <a:ext uri="{FF2B5EF4-FFF2-40B4-BE49-F238E27FC236}">
                  <a16:creationId xmlns:a16="http://schemas.microsoft.com/office/drawing/2014/main" id="{3E16B1DB-8666-0B41-A521-6026DCC087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1450" y="3960813"/>
              <a:ext cx="301625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34" name="Line 199">
              <a:extLst>
                <a:ext uri="{FF2B5EF4-FFF2-40B4-BE49-F238E27FC236}">
                  <a16:creationId xmlns:a16="http://schemas.microsoft.com/office/drawing/2014/main" id="{ECAB8A01-F0AB-704F-A257-B0AD88A61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8975" y="3960813"/>
              <a:ext cx="257175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35" name="Line 200">
              <a:extLst>
                <a:ext uri="{FF2B5EF4-FFF2-40B4-BE49-F238E27FC236}">
                  <a16:creationId xmlns:a16="http://schemas.microsoft.com/office/drawing/2014/main" id="{28474097-188A-EE42-BA6D-85B97B4721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800" y="4002088"/>
              <a:ext cx="1588" cy="284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36" name="Oval 201">
              <a:extLst>
                <a:ext uri="{FF2B5EF4-FFF2-40B4-BE49-F238E27FC236}">
                  <a16:creationId xmlns:a16="http://schemas.microsoft.com/office/drawing/2014/main" id="{51C3651D-B6F1-C448-A922-AE3E54DC3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625" y="4856163"/>
              <a:ext cx="301625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02" name="Object 202">
              <a:extLst>
                <a:ext uri="{FF2B5EF4-FFF2-40B4-BE49-F238E27FC236}">
                  <a16:creationId xmlns:a16="http://schemas.microsoft.com/office/drawing/2014/main" id="{8E5EF718-DAE7-FE4D-8405-D6D097A6E86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3643187"/>
                </p:ext>
              </p:extLst>
            </p:nvPr>
          </p:nvGraphicFramePr>
          <p:xfrm>
            <a:off x="4283075" y="4895850"/>
            <a:ext cx="171450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1" name="Equation" r:id="rId13" imgW="7023100" imgH="7607300" progId="Equation.3">
                    <p:embed/>
                  </p:oleObj>
                </mc:Choice>
                <mc:Fallback>
                  <p:oleObj name="Equation" r:id="rId13" imgW="7023100" imgH="7607300" progId="Equation.3">
                    <p:embed/>
                    <p:pic>
                      <p:nvPicPr>
                        <p:cNvPr id="29702" name="Object 202">
                          <a:extLst>
                            <a:ext uri="{FF2B5EF4-FFF2-40B4-BE49-F238E27FC236}">
                              <a16:creationId xmlns:a16="http://schemas.microsoft.com/office/drawing/2014/main" id="{8E5EF718-DAE7-FE4D-8405-D6D097A6E86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3075" y="4895850"/>
                          <a:ext cx="171450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37" name="Oval 203">
              <a:extLst>
                <a:ext uri="{FF2B5EF4-FFF2-40B4-BE49-F238E27FC236}">
                  <a16:creationId xmlns:a16="http://schemas.microsoft.com/office/drawing/2014/main" id="{303FD485-9FC1-414E-8646-803A67E17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550" y="4856163"/>
              <a:ext cx="301625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38" name="Oval 204">
              <a:extLst>
                <a:ext uri="{FF2B5EF4-FFF2-40B4-BE49-F238E27FC236}">
                  <a16:creationId xmlns:a16="http://schemas.microsoft.com/office/drawing/2014/main" id="{72CB4F8A-1F1F-8849-939B-01E25E610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0425" y="4856163"/>
              <a:ext cx="300038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03" name="Object 205">
              <a:extLst>
                <a:ext uri="{FF2B5EF4-FFF2-40B4-BE49-F238E27FC236}">
                  <a16:creationId xmlns:a16="http://schemas.microsoft.com/office/drawing/2014/main" id="{E70F9E24-3819-A342-8199-6CC4E42085A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4577746"/>
                </p:ext>
              </p:extLst>
            </p:nvPr>
          </p:nvGraphicFramePr>
          <p:xfrm>
            <a:off x="3862388" y="4875213"/>
            <a:ext cx="130175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2" name="Equation" r:id="rId14" imgW="5270500" imgH="8191500" progId="Equation.3">
                    <p:embed/>
                  </p:oleObj>
                </mc:Choice>
                <mc:Fallback>
                  <p:oleObj name="Equation" r:id="rId14" imgW="5270500" imgH="8191500" progId="Equation.3">
                    <p:embed/>
                    <p:pic>
                      <p:nvPicPr>
                        <p:cNvPr id="29703" name="Object 205">
                          <a:extLst>
                            <a:ext uri="{FF2B5EF4-FFF2-40B4-BE49-F238E27FC236}">
                              <a16:creationId xmlns:a16="http://schemas.microsoft.com/office/drawing/2014/main" id="{E70F9E24-3819-A342-8199-6CC4E42085A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2388" y="4875213"/>
                          <a:ext cx="130175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4" name="Object 206">
              <a:extLst>
                <a:ext uri="{FF2B5EF4-FFF2-40B4-BE49-F238E27FC236}">
                  <a16:creationId xmlns:a16="http://schemas.microsoft.com/office/drawing/2014/main" id="{5AC209B4-BC05-6047-9865-7220AFD6B4D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1004835"/>
                </p:ext>
              </p:extLst>
            </p:nvPr>
          </p:nvGraphicFramePr>
          <p:xfrm>
            <a:off x="4752975" y="4914900"/>
            <a:ext cx="155575" cy="19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3" name="Equation" r:id="rId15" imgW="6438900" imgH="8191500" progId="Equation.3">
                    <p:embed/>
                  </p:oleObj>
                </mc:Choice>
                <mc:Fallback>
                  <p:oleObj name="Equation" r:id="rId15" imgW="6438900" imgH="8191500" progId="Equation.3">
                    <p:embed/>
                    <p:pic>
                      <p:nvPicPr>
                        <p:cNvPr id="29704" name="Object 206">
                          <a:extLst>
                            <a:ext uri="{FF2B5EF4-FFF2-40B4-BE49-F238E27FC236}">
                              <a16:creationId xmlns:a16="http://schemas.microsoft.com/office/drawing/2014/main" id="{5AC209B4-BC05-6047-9865-7220AFD6B4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975" y="4914900"/>
                          <a:ext cx="155575" cy="190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39" name="Line 207">
              <a:extLst>
                <a:ext uri="{FF2B5EF4-FFF2-40B4-BE49-F238E27FC236}">
                  <a16:creationId xmlns:a16="http://schemas.microsoft.com/office/drawing/2014/main" id="{976BA270-432E-E54D-9BA3-A175297F8B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1450" y="4530725"/>
              <a:ext cx="301625" cy="325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40" name="Line 208">
              <a:extLst>
                <a:ext uri="{FF2B5EF4-FFF2-40B4-BE49-F238E27FC236}">
                  <a16:creationId xmlns:a16="http://schemas.microsoft.com/office/drawing/2014/main" id="{A3C28A5F-3D9A-BD4A-B21F-DBBC6686FF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8975" y="4530725"/>
              <a:ext cx="257175" cy="325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41" name="Line 209">
              <a:extLst>
                <a:ext uri="{FF2B5EF4-FFF2-40B4-BE49-F238E27FC236}">
                  <a16:creationId xmlns:a16="http://schemas.microsoft.com/office/drawing/2014/main" id="{8596324D-78AE-D549-B37C-1EF34E9444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800" y="4570413"/>
              <a:ext cx="1588" cy="285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42" name="Oval 210">
              <a:extLst>
                <a:ext uri="{FF2B5EF4-FFF2-40B4-BE49-F238E27FC236}">
                  <a16:creationId xmlns:a16="http://schemas.microsoft.com/office/drawing/2014/main" id="{70D05E07-1DC6-974F-AFF6-9F4479710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363" y="4856163"/>
              <a:ext cx="301625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05" name="Object 211">
              <a:extLst>
                <a:ext uri="{FF2B5EF4-FFF2-40B4-BE49-F238E27FC236}">
                  <a16:creationId xmlns:a16="http://schemas.microsoft.com/office/drawing/2014/main" id="{F52873FF-79DC-B940-A000-BE498F39243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937589"/>
                </p:ext>
              </p:extLst>
            </p:nvPr>
          </p:nvGraphicFramePr>
          <p:xfrm>
            <a:off x="5273675" y="4895850"/>
            <a:ext cx="157163" cy="18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4" name="Equation" r:id="rId17" imgW="6438900" imgH="8191500" progId="Equation.3">
                    <p:embed/>
                  </p:oleObj>
                </mc:Choice>
                <mc:Fallback>
                  <p:oleObj name="Equation" r:id="rId17" imgW="6438900" imgH="8191500" progId="Equation.3">
                    <p:embed/>
                    <p:pic>
                      <p:nvPicPr>
                        <p:cNvPr id="29705" name="Object 211">
                          <a:extLst>
                            <a:ext uri="{FF2B5EF4-FFF2-40B4-BE49-F238E27FC236}">
                              <a16:creationId xmlns:a16="http://schemas.microsoft.com/office/drawing/2014/main" id="{F52873FF-79DC-B940-A000-BE498F39243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73675" y="4895850"/>
                          <a:ext cx="157163" cy="188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43" name="Line 212">
              <a:extLst>
                <a:ext uri="{FF2B5EF4-FFF2-40B4-BE49-F238E27FC236}">
                  <a16:creationId xmlns:a16="http://schemas.microsoft.com/office/drawing/2014/main" id="{1884E4DB-DD1C-A64F-A672-0935A735BE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7600" y="4530725"/>
              <a:ext cx="346075" cy="325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44" name="Oval 213">
              <a:extLst>
                <a:ext uri="{FF2B5EF4-FFF2-40B4-BE49-F238E27FC236}">
                  <a16:creationId xmlns:a16="http://schemas.microsoft.com/office/drawing/2014/main" id="{BB03A3FA-E976-D54F-AE3A-569AE89E5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1450" y="5424488"/>
              <a:ext cx="301625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45" name="Oval 214">
              <a:extLst>
                <a:ext uri="{FF2B5EF4-FFF2-40B4-BE49-F238E27FC236}">
                  <a16:creationId xmlns:a16="http://schemas.microsoft.com/office/drawing/2014/main" id="{C2A4BDD2-E17E-E14F-B183-891BADA94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975" y="5424488"/>
              <a:ext cx="300038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06" name="Object 215">
              <a:extLst>
                <a:ext uri="{FF2B5EF4-FFF2-40B4-BE49-F238E27FC236}">
                  <a16:creationId xmlns:a16="http://schemas.microsoft.com/office/drawing/2014/main" id="{978BE9EE-E213-BF4B-8028-FB0FBCA9990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8796910"/>
                </p:ext>
              </p:extLst>
            </p:nvPr>
          </p:nvGraphicFramePr>
          <p:xfrm>
            <a:off x="4067175" y="5505450"/>
            <a:ext cx="120650" cy="136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5" name="Equation" r:id="rId18" imgW="4978400" imgH="5854700" progId="Equation.3">
                    <p:embed/>
                  </p:oleObj>
                </mc:Choice>
                <mc:Fallback>
                  <p:oleObj name="Equation" r:id="rId18" imgW="4978400" imgH="5854700" progId="Equation.3">
                    <p:embed/>
                    <p:pic>
                      <p:nvPicPr>
                        <p:cNvPr id="29706" name="Object 215">
                          <a:extLst>
                            <a:ext uri="{FF2B5EF4-FFF2-40B4-BE49-F238E27FC236}">
                              <a16:creationId xmlns:a16="http://schemas.microsoft.com/office/drawing/2014/main" id="{978BE9EE-E213-BF4B-8028-FB0FBCA9990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7175" y="5505450"/>
                          <a:ext cx="120650" cy="136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7" name="Object 216">
              <a:extLst>
                <a:ext uri="{FF2B5EF4-FFF2-40B4-BE49-F238E27FC236}">
                  <a16:creationId xmlns:a16="http://schemas.microsoft.com/office/drawing/2014/main" id="{631FD5A1-F9A2-474D-B0EA-51C47313ABB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2013469"/>
                </p:ext>
              </p:extLst>
            </p:nvPr>
          </p:nvGraphicFramePr>
          <p:xfrm>
            <a:off x="4597400" y="5511800"/>
            <a:ext cx="120650" cy="134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6" name="Equation" r:id="rId20" imgW="4978400" imgH="5854700" progId="Equation.3">
                    <p:embed/>
                  </p:oleObj>
                </mc:Choice>
                <mc:Fallback>
                  <p:oleObj name="Equation" r:id="rId20" imgW="4978400" imgH="5854700" progId="Equation.3">
                    <p:embed/>
                    <p:pic>
                      <p:nvPicPr>
                        <p:cNvPr id="29707" name="Object 216">
                          <a:extLst>
                            <a:ext uri="{FF2B5EF4-FFF2-40B4-BE49-F238E27FC236}">
                              <a16:creationId xmlns:a16="http://schemas.microsoft.com/office/drawing/2014/main" id="{631FD5A1-F9A2-474D-B0EA-51C47313ABB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7400" y="5511800"/>
                          <a:ext cx="120650" cy="1349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46" name="Line 217">
              <a:extLst>
                <a:ext uri="{FF2B5EF4-FFF2-40B4-BE49-F238E27FC236}">
                  <a16:creationId xmlns:a16="http://schemas.microsoft.com/office/drawing/2014/main" id="{74C9CB72-552E-574C-A6A5-5A85825AB8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52900" y="5138738"/>
              <a:ext cx="173038" cy="285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47" name="Line 218">
              <a:extLst>
                <a:ext uri="{FF2B5EF4-FFF2-40B4-BE49-F238E27FC236}">
                  <a16:creationId xmlns:a16="http://schemas.microsoft.com/office/drawing/2014/main" id="{C69D5DA4-B719-A843-AFF9-1432808984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4525" y="5138738"/>
              <a:ext cx="128588" cy="285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48" name="Rectangle 219">
              <a:extLst>
                <a:ext uri="{FF2B5EF4-FFF2-40B4-BE49-F238E27FC236}">
                  <a16:creationId xmlns:a16="http://schemas.microsoft.com/office/drawing/2014/main" id="{25537743-E2F9-D34D-979E-CBA88A570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2900" y="4814888"/>
              <a:ext cx="430213" cy="36671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49" name="Freeform 220">
              <a:extLst>
                <a:ext uri="{FF2B5EF4-FFF2-40B4-BE49-F238E27FC236}">
                  <a16:creationId xmlns:a16="http://schemas.microsoft.com/office/drawing/2014/main" id="{AD61E9F0-ED45-BC48-9302-D8B55AE4E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7600" y="3505200"/>
              <a:ext cx="1973263" cy="1797050"/>
            </a:xfrm>
            <a:custGeom>
              <a:avLst/>
              <a:gdLst>
                <a:gd name="T0" fmla="*/ 2147483647 w 2200"/>
                <a:gd name="T1" fmla="*/ 2147483647 h 2120"/>
                <a:gd name="T2" fmla="*/ 2147483647 w 2200"/>
                <a:gd name="T3" fmla="*/ 2147483647 h 2120"/>
                <a:gd name="T4" fmla="*/ 2147483647 w 2200"/>
                <a:gd name="T5" fmla="*/ 2147483647 h 2120"/>
                <a:gd name="T6" fmla="*/ 2147483647 w 2200"/>
                <a:gd name="T7" fmla="*/ 2147483647 h 2120"/>
                <a:gd name="T8" fmla="*/ 2147483647 w 2200"/>
                <a:gd name="T9" fmla="*/ 2147483647 h 2120"/>
                <a:gd name="T10" fmla="*/ 2147483647 w 2200"/>
                <a:gd name="T11" fmla="*/ 2147483647 h 2120"/>
                <a:gd name="T12" fmla="*/ 2147483647 w 2200"/>
                <a:gd name="T13" fmla="*/ 2147483647 h 2120"/>
                <a:gd name="T14" fmla="*/ 2147483647 w 2200"/>
                <a:gd name="T15" fmla="*/ 2147483647 h 2120"/>
                <a:gd name="T16" fmla="*/ 2147483647 w 2200"/>
                <a:gd name="T17" fmla="*/ 2147483647 h 2120"/>
                <a:gd name="T18" fmla="*/ 2147483647 w 2200"/>
                <a:gd name="T19" fmla="*/ 2147483647 h 2120"/>
                <a:gd name="T20" fmla="*/ 2147483647 w 2200"/>
                <a:gd name="T21" fmla="*/ 2147483647 h 2120"/>
                <a:gd name="T22" fmla="*/ 2147483647 w 2200"/>
                <a:gd name="T23" fmla="*/ 2147483647 h 2120"/>
                <a:gd name="T24" fmla="*/ 2147483647 w 2200"/>
                <a:gd name="T25" fmla="*/ 2147483647 h 2120"/>
                <a:gd name="T26" fmla="*/ 2147483647 w 2200"/>
                <a:gd name="T27" fmla="*/ 2147483647 h 2120"/>
                <a:gd name="T28" fmla="*/ 2147483647 w 2200"/>
                <a:gd name="T29" fmla="*/ 2147483647 h 2120"/>
                <a:gd name="T30" fmla="*/ 2147483647 w 2200"/>
                <a:gd name="T31" fmla="*/ 2147483647 h 2120"/>
                <a:gd name="T32" fmla="*/ 2147483647 w 2200"/>
                <a:gd name="T33" fmla="*/ 2147483647 h 2120"/>
                <a:gd name="T34" fmla="*/ 2147483647 w 2200"/>
                <a:gd name="T35" fmla="*/ 2147483647 h 2120"/>
                <a:gd name="T36" fmla="*/ 2147483647 w 2200"/>
                <a:gd name="T37" fmla="*/ 2147483647 h 2120"/>
                <a:gd name="T38" fmla="*/ 2147483647 w 2200"/>
                <a:gd name="T39" fmla="*/ 2147483647 h 2120"/>
                <a:gd name="T40" fmla="*/ 2147483647 w 2200"/>
                <a:gd name="T41" fmla="*/ 2147483647 h 2120"/>
                <a:gd name="T42" fmla="*/ 2147483647 w 2200"/>
                <a:gd name="T43" fmla="*/ 2147483647 h 2120"/>
                <a:gd name="T44" fmla="*/ 2147483647 w 2200"/>
                <a:gd name="T45" fmla="*/ 2147483647 h 2120"/>
                <a:gd name="T46" fmla="*/ 2147483647 w 2200"/>
                <a:gd name="T47" fmla="*/ 2147483647 h 2120"/>
                <a:gd name="T48" fmla="*/ 2147483647 w 2200"/>
                <a:gd name="T49" fmla="*/ 2147483647 h 2120"/>
                <a:gd name="T50" fmla="*/ 2147483647 w 2200"/>
                <a:gd name="T51" fmla="*/ 2147483647 h 2120"/>
                <a:gd name="T52" fmla="*/ 2147483647 w 2200"/>
                <a:gd name="T53" fmla="*/ 2147483647 h 2120"/>
                <a:gd name="T54" fmla="*/ 2147483647 w 2200"/>
                <a:gd name="T55" fmla="*/ 2147483647 h 2120"/>
                <a:gd name="T56" fmla="*/ 2147483647 w 2200"/>
                <a:gd name="T57" fmla="*/ 2147483647 h 2120"/>
                <a:gd name="T58" fmla="*/ 2147483647 w 2200"/>
                <a:gd name="T59" fmla="*/ 2147483647 h 2120"/>
                <a:gd name="T60" fmla="*/ 2147483647 w 2200"/>
                <a:gd name="T61" fmla="*/ 2147483647 h 2120"/>
                <a:gd name="T62" fmla="*/ 2147483647 w 2200"/>
                <a:gd name="T63" fmla="*/ 2147483647 h 2120"/>
                <a:gd name="T64" fmla="*/ 2147483647 w 2200"/>
                <a:gd name="T65" fmla="*/ 2147483647 h 2120"/>
                <a:gd name="T66" fmla="*/ 2147483647 w 2200"/>
                <a:gd name="T67" fmla="*/ 2147483647 h 2120"/>
                <a:gd name="T68" fmla="*/ 2147483647 w 2200"/>
                <a:gd name="T69" fmla="*/ 2147483647 h 21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00"/>
                <a:gd name="T106" fmla="*/ 0 h 2120"/>
                <a:gd name="T107" fmla="*/ 2200 w 2200"/>
                <a:gd name="T108" fmla="*/ 2120 h 21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00" h="2120">
                  <a:moveTo>
                    <a:pt x="744" y="8"/>
                  </a:moveTo>
                  <a:cubicBezTo>
                    <a:pt x="696" y="16"/>
                    <a:pt x="608" y="64"/>
                    <a:pt x="552" y="104"/>
                  </a:cubicBezTo>
                  <a:cubicBezTo>
                    <a:pt x="496" y="144"/>
                    <a:pt x="432" y="184"/>
                    <a:pt x="408" y="248"/>
                  </a:cubicBezTo>
                  <a:cubicBezTo>
                    <a:pt x="384" y="312"/>
                    <a:pt x="416" y="408"/>
                    <a:pt x="408" y="488"/>
                  </a:cubicBezTo>
                  <a:cubicBezTo>
                    <a:pt x="400" y="568"/>
                    <a:pt x="400" y="664"/>
                    <a:pt x="360" y="728"/>
                  </a:cubicBezTo>
                  <a:cubicBezTo>
                    <a:pt x="320" y="792"/>
                    <a:pt x="224" y="824"/>
                    <a:pt x="168" y="872"/>
                  </a:cubicBezTo>
                  <a:cubicBezTo>
                    <a:pt x="112" y="920"/>
                    <a:pt x="48" y="952"/>
                    <a:pt x="24" y="1016"/>
                  </a:cubicBezTo>
                  <a:cubicBezTo>
                    <a:pt x="0" y="1080"/>
                    <a:pt x="24" y="1176"/>
                    <a:pt x="24" y="1256"/>
                  </a:cubicBezTo>
                  <a:cubicBezTo>
                    <a:pt x="24" y="1336"/>
                    <a:pt x="24" y="1408"/>
                    <a:pt x="24" y="1496"/>
                  </a:cubicBezTo>
                  <a:cubicBezTo>
                    <a:pt x="24" y="1584"/>
                    <a:pt x="24" y="1704"/>
                    <a:pt x="24" y="1784"/>
                  </a:cubicBezTo>
                  <a:cubicBezTo>
                    <a:pt x="24" y="1864"/>
                    <a:pt x="8" y="1928"/>
                    <a:pt x="24" y="1976"/>
                  </a:cubicBezTo>
                  <a:cubicBezTo>
                    <a:pt x="40" y="2024"/>
                    <a:pt x="80" y="2048"/>
                    <a:pt x="120" y="2072"/>
                  </a:cubicBezTo>
                  <a:cubicBezTo>
                    <a:pt x="160" y="2096"/>
                    <a:pt x="208" y="2120"/>
                    <a:pt x="264" y="2120"/>
                  </a:cubicBezTo>
                  <a:cubicBezTo>
                    <a:pt x="320" y="2120"/>
                    <a:pt x="400" y="2080"/>
                    <a:pt x="456" y="2072"/>
                  </a:cubicBezTo>
                  <a:cubicBezTo>
                    <a:pt x="512" y="2064"/>
                    <a:pt x="560" y="2080"/>
                    <a:pt x="600" y="2072"/>
                  </a:cubicBezTo>
                  <a:cubicBezTo>
                    <a:pt x="640" y="2064"/>
                    <a:pt x="624" y="2032"/>
                    <a:pt x="696" y="2024"/>
                  </a:cubicBezTo>
                  <a:cubicBezTo>
                    <a:pt x="768" y="2016"/>
                    <a:pt x="944" y="2016"/>
                    <a:pt x="1032" y="2024"/>
                  </a:cubicBezTo>
                  <a:cubicBezTo>
                    <a:pt x="1120" y="2032"/>
                    <a:pt x="1144" y="2072"/>
                    <a:pt x="1224" y="2072"/>
                  </a:cubicBezTo>
                  <a:cubicBezTo>
                    <a:pt x="1304" y="2072"/>
                    <a:pt x="1416" y="2040"/>
                    <a:pt x="1512" y="2024"/>
                  </a:cubicBezTo>
                  <a:cubicBezTo>
                    <a:pt x="1608" y="2008"/>
                    <a:pt x="1712" y="1984"/>
                    <a:pt x="1800" y="1976"/>
                  </a:cubicBezTo>
                  <a:cubicBezTo>
                    <a:pt x="1888" y="1968"/>
                    <a:pt x="1976" y="1984"/>
                    <a:pt x="2040" y="1976"/>
                  </a:cubicBezTo>
                  <a:cubicBezTo>
                    <a:pt x="2104" y="1968"/>
                    <a:pt x="2168" y="1968"/>
                    <a:pt x="2184" y="1928"/>
                  </a:cubicBezTo>
                  <a:cubicBezTo>
                    <a:pt x="2200" y="1888"/>
                    <a:pt x="2160" y="1800"/>
                    <a:pt x="2136" y="1736"/>
                  </a:cubicBezTo>
                  <a:cubicBezTo>
                    <a:pt x="2112" y="1672"/>
                    <a:pt x="2088" y="1592"/>
                    <a:pt x="2040" y="1544"/>
                  </a:cubicBezTo>
                  <a:cubicBezTo>
                    <a:pt x="1992" y="1496"/>
                    <a:pt x="1912" y="1496"/>
                    <a:pt x="1848" y="1448"/>
                  </a:cubicBezTo>
                  <a:cubicBezTo>
                    <a:pt x="1784" y="1400"/>
                    <a:pt x="1712" y="1320"/>
                    <a:pt x="1656" y="1256"/>
                  </a:cubicBezTo>
                  <a:cubicBezTo>
                    <a:pt x="1600" y="1192"/>
                    <a:pt x="1544" y="1136"/>
                    <a:pt x="1512" y="1064"/>
                  </a:cubicBezTo>
                  <a:cubicBezTo>
                    <a:pt x="1480" y="992"/>
                    <a:pt x="1488" y="896"/>
                    <a:pt x="1464" y="824"/>
                  </a:cubicBezTo>
                  <a:cubicBezTo>
                    <a:pt x="1440" y="752"/>
                    <a:pt x="1392" y="696"/>
                    <a:pt x="1368" y="632"/>
                  </a:cubicBezTo>
                  <a:cubicBezTo>
                    <a:pt x="1344" y="568"/>
                    <a:pt x="1336" y="496"/>
                    <a:pt x="1320" y="440"/>
                  </a:cubicBezTo>
                  <a:cubicBezTo>
                    <a:pt x="1304" y="384"/>
                    <a:pt x="1312" y="336"/>
                    <a:pt x="1272" y="296"/>
                  </a:cubicBezTo>
                  <a:cubicBezTo>
                    <a:pt x="1232" y="256"/>
                    <a:pt x="1136" y="224"/>
                    <a:pt x="1080" y="200"/>
                  </a:cubicBezTo>
                  <a:cubicBezTo>
                    <a:pt x="1024" y="176"/>
                    <a:pt x="976" y="176"/>
                    <a:pt x="936" y="152"/>
                  </a:cubicBezTo>
                  <a:cubicBezTo>
                    <a:pt x="896" y="128"/>
                    <a:pt x="872" y="80"/>
                    <a:pt x="840" y="56"/>
                  </a:cubicBezTo>
                  <a:cubicBezTo>
                    <a:pt x="808" y="32"/>
                    <a:pt x="792" y="0"/>
                    <a:pt x="744" y="8"/>
                  </a:cubicBezTo>
                  <a:close/>
                </a:path>
              </a:pathLst>
            </a:custGeom>
            <a:noFill/>
            <a:ln w="19050" cap="rnd">
              <a:solidFill>
                <a:srgbClr val="FF0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50" name="Freeform 221">
              <a:extLst>
                <a:ext uri="{FF2B5EF4-FFF2-40B4-BE49-F238E27FC236}">
                  <a16:creationId xmlns:a16="http://schemas.microsoft.com/office/drawing/2014/main" id="{4BCE901C-D1C5-AB41-A4F2-EDC1DA69C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750" y="4710113"/>
              <a:ext cx="1239838" cy="1138237"/>
            </a:xfrm>
            <a:custGeom>
              <a:avLst/>
              <a:gdLst>
                <a:gd name="T0" fmla="*/ 2147483647 w 1384"/>
                <a:gd name="T1" fmla="*/ 2147483647 h 1344"/>
                <a:gd name="T2" fmla="*/ 2147483647 w 1384"/>
                <a:gd name="T3" fmla="*/ 2147483647 h 1344"/>
                <a:gd name="T4" fmla="*/ 2147483647 w 1384"/>
                <a:gd name="T5" fmla="*/ 2147483647 h 1344"/>
                <a:gd name="T6" fmla="*/ 2147483647 w 1384"/>
                <a:gd name="T7" fmla="*/ 2147483647 h 1344"/>
                <a:gd name="T8" fmla="*/ 2147483647 w 1384"/>
                <a:gd name="T9" fmla="*/ 2147483647 h 1344"/>
                <a:gd name="T10" fmla="*/ 2147483647 w 1384"/>
                <a:gd name="T11" fmla="*/ 2147483647 h 1344"/>
                <a:gd name="T12" fmla="*/ 2147483647 w 1384"/>
                <a:gd name="T13" fmla="*/ 2147483647 h 1344"/>
                <a:gd name="T14" fmla="*/ 2147483647 w 1384"/>
                <a:gd name="T15" fmla="*/ 2147483647 h 1344"/>
                <a:gd name="T16" fmla="*/ 2147483647 w 1384"/>
                <a:gd name="T17" fmla="*/ 2147483647 h 1344"/>
                <a:gd name="T18" fmla="*/ 2147483647 w 1384"/>
                <a:gd name="T19" fmla="*/ 2147483647 h 1344"/>
                <a:gd name="T20" fmla="*/ 2147483647 w 1384"/>
                <a:gd name="T21" fmla="*/ 2147483647 h 1344"/>
                <a:gd name="T22" fmla="*/ 2147483647 w 1384"/>
                <a:gd name="T23" fmla="*/ 2147483647 h 1344"/>
                <a:gd name="T24" fmla="*/ 2147483647 w 1384"/>
                <a:gd name="T25" fmla="*/ 2147483647 h 1344"/>
                <a:gd name="T26" fmla="*/ 2147483647 w 1384"/>
                <a:gd name="T27" fmla="*/ 2147483647 h 1344"/>
                <a:gd name="T28" fmla="*/ 2147483647 w 1384"/>
                <a:gd name="T29" fmla="*/ 2147483647 h 1344"/>
                <a:gd name="T30" fmla="*/ 2147483647 w 1384"/>
                <a:gd name="T31" fmla="*/ 2147483647 h 1344"/>
                <a:gd name="T32" fmla="*/ 2147483647 w 1384"/>
                <a:gd name="T33" fmla="*/ 2147483647 h 1344"/>
                <a:gd name="T34" fmla="*/ 2147483647 w 1384"/>
                <a:gd name="T35" fmla="*/ 2147483647 h 1344"/>
                <a:gd name="T36" fmla="*/ 2147483647 w 1384"/>
                <a:gd name="T37" fmla="*/ 2147483647 h 13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4"/>
                <a:gd name="T58" fmla="*/ 0 h 1344"/>
                <a:gd name="T59" fmla="*/ 1384 w 1384"/>
                <a:gd name="T60" fmla="*/ 1344 h 13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4" h="1344">
                  <a:moveTo>
                    <a:pt x="592" y="24"/>
                  </a:moveTo>
                  <a:cubicBezTo>
                    <a:pt x="536" y="16"/>
                    <a:pt x="480" y="0"/>
                    <a:pt x="448" y="24"/>
                  </a:cubicBezTo>
                  <a:cubicBezTo>
                    <a:pt x="416" y="48"/>
                    <a:pt x="416" y="96"/>
                    <a:pt x="400" y="168"/>
                  </a:cubicBezTo>
                  <a:cubicBezTo>
                    <a:pt x="384" y="240"/>
                    <a:pt x="368" y="376"/>
                    <a:pt x="352" y="456"/>
                  </a:cubicBezTo>
                  <a:cubicBezTo>
                    <a:pt x="336" y="536"/>
                    <a:pt x="328" y="584"/>
                    <a:pt x="304" y="648"/>
                  </a:cubicBezTo>
                  <a:cubicBezTo>
                    <a:pt x="280" y="712"/>
                    <a:pt x="256" y="760"/>
                    <a:pt x="208" y="840"/>
                  </a:cubicBezTo>
                  <a:cubicBezTo>
                    <a:pt x="160" y="920"/>
                    <a:pt x="32" y="1056"/>
                    <a:pt x="16" y="1128"/>
                  </a:cubicBezTo>
                  <a:cubicBezTo>
                    <a:pt x="0" y="1200"/>
                    <a:pt x="40" y="1240"/>
                    <a:pt x="112" y="1272"/>
                  </a:cubicBezTo>
                  <a:cubicBezTo>
                    <a:pt x="184" y="1304"/>
                    <a:pt x="328" y="1312"/>
                    <a:pt x="448" y="1320"/>
                  </a:cubicBezTo>
                  <a:cubicBezTo>
                    <a:pt x="568" y="1328"/>
                    <a:pt x="720" y="1320"/>
                    <a:pt x="832" y="1320"/>
                  </a:cubicBezTo>
                  <a:cubicBezTo>
                    <a:pt x="944" y="1320"/>
                    <a:pt x="1032" y="1344"/>
                    <a:pt x="1120" y="1320"/>
                  </a:cubicBezTo>
                  <a:cubicBezTo>
                    <a:pt x="1208" y="1296"/>
                    <a:pt x="1336" y="1240"/>
                    <a:pt x="1360" y="1176"/>
                  </a:cubicBezTo>
                  <a:cubicBezTo>
                    <a:pt x="1384" y="1112"/>
                    <a:pt x="1312" y="1008"/>
                    <a:pt x="1264" y="936"/>
                  </a:cubicBezTo>
                  <a:cubicBezTo>
                    <a:pt x="1216" y="864"/>
                    <a:pt x="1120" y="792"/>
                    <a:pt x="1072" y="744"/>
                  </a:cubicBezTo>
                  <a:cubicBezTo>
                    <a:pt x="1024" y="696"/>
                    <a:pt x="992" y="688"/>
                    <a:pt x="976" y="648"/>
                  </a:cubicBezTo>
                  <a:cubicBezTo>
                    <a:pt x="960" y="608"/>
                    <a:pt x="992" y="560"/>
                    <a:pt x="976" y="504"/>
                  </a:cubicBezTo>
                  <a:cubicBezTo>
                    <a:pt x="960" y="448"/>
                    <a:pt x="912" y="384"/>
                    <a:pt x="880" y="312"/>
                  </a:cubicBezTo>
                  <a:cubicBezTo>
                    <a:pt x="848" y="240"/>
                    <a:pt x="832" y="120"/>
                    <a:pt x="784" y="72"/>
                  </a:cubicBezTo>
                  <a:cubicBezTo>
                    <a:pt x="736" y="24"/>
                    <a:pt x="648" y="32"/>
                    <a:pt x="592" y="24"/>
                  </a:cubicBezTo>
                  <a:close/>
                </a:path>
              </a:pathLst>
            </a:custGeom>
            <a:noFill/>
            <a:ln w="19050" cap="rnd">
              <a:solidFill>
                <a:srgbClr val="008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51" name="Line 222">
              <a:extLst>
                <a:ext uri="{FF2B5EF4-FFF2-40B4-BE49-F238E27FC236}">
                  <a16:creationId xmlns:a16="http://schemas.microsoft.com/office/drawing/2014/main" id="{CEE9C1F5-CE69-F645-81F0-72362A8A57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9600" y="3048000"/>
              <a:ext cx="0" cy="3048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53" name="Text Box 227">
              <a:extLst>
                <a:ext uri="{FF2B5EF4-FFF2-40B4-BE49-F238E27FC236}">
                  <a16:creationId xmlns:a16="http://schemas.microsoft.com/office/drawing/2014/main" id="{5C5ED5E0-BD12-E445-B02F-D7B49510D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6600" y="4495800"/>
              <a:ext cx="2984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s-AR">
                  <a:solidFill>
                    <a:srgbClr val="FF3300"/>
                  </a:solidFill>
                </a:rPr>
                <a:t>i</a:t>
              </a:r>
            </a:p>
          </p:txBody>
        </p:sp>
        <p:sp>
          <p:nvSpPr>
            <p:cNvPr id="29754" name="Text Box 228">
              <a:extLst>
                <a:ext uri="{FF2B5EF4-FFF2-40B4-BE49-F238E27FC236}">
                  <a16:creationId xmlns:a16="http://schemas.microsoft.com/office/drawing/2014/main" id="{613ABAEC-EABA-9142-9E22-7F6CE9A94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2800" y="2133600"/>
              <a:ext cx="366713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s-AR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29755" name="Oval 229">
              <a:extLst>
                <a:ext uri="{FF2B5EF4-FFF2-40B4-BE49-F238E27FC236}">
                  <a16:creationId xmlns:a16="http://schemas.microsoft.com/office/drawing/2014/main" id="{4F392760-FC47-9A4F-A1A4-7E2381DCE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263" y="1235075"/>
              <a:ext cx="298450" cy="285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0" name="Object 230">
              <a:extLst>
                <a:ext uri="{FF2B5EF4-FFF2-40B4-BE49-F238E27FC236}">
                  <a16:creationId xmlns:a16="http://schemas.microsoft.com/office/drawing/2014/main" id="{744A19B4-0358-1643-BA9A-87BB28A4F9B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7239201"/>
                </p:ext>
              </p:extLst>
            </p:nvPr>
          </p:nvGraphicFramePr>
          <p:xfrm>
            <a:off x="4302125" y="1277938"/>
            <a:ext cx="169863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7" name="Equation" r:id="rId21" imgW="7023100" imgH="7607300" progId="Equation.3">
                    <p:embed/>
                  </p:oleObj>
                </mc:Choice>
                <mc:Fallback>
                  <p:oleObj name="Equation" r:id="rId21" imgW="7023100" imgH="7607300" progId="Equation.3">
                    <p:embed/>
                    <p:pic>
                      <p:nvPicPr>
                        <p:cNvPr id="29710" name="Object 230">
                          <a:extLst>
                            <a:ext uri="{FF2B5EF4-FFF2-40B4-BE49-F238E27FC236}">
                              <a16:creationId xmlns:a16="http://schemas.microsoft.com/office/drawing/2014/main" id="{744A19B4-0358-1643-BA9A-87BB28A4F9B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2125" y="1277938"/>
                          <a:ext cx="169863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56" name="Oval 231">
              <a:extLst>
                <a:ext uri="{FF2B5EF4-FFF2-40B4-BE49-F238E27FC236}">
                  <a16:creationId xmlns:a16="http://schemas.microsoft.com/office/drawing/2014/main" id="{629D64E7-8C29-0946-B8CA-DF05C220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263" y="180340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1" name="Object 232">
              <a:extLst>
                <a:ext uri="{FF2B5EF4-FFF2-40B4-BE49-F238E27FC236}">
                  <a16:creationId xmlns:a16="http://schemas.microsoft.com/office/drawing/2014/main" id="{5FAD7315-9C3B-C541-9E02-EFDB164DAEA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0201242"/>
                </p:ext>
              </p:extLst>
            </p:nvPr>
          </p:nvGraphicFramePr>
          <p:xfrm>
            <a:off x="4310063" y="1841500"/>
            <a:ext cx="155575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8" name="Equation" r:id="rId22" imgW="6438900" imgH="7899400" progId="Equation.3">
                    <p:embed/>
                  </p:oleObj>
                </mc:Choice>
                <mc:Fallback>
                  <p:oleObj name="Equation" r:id="rId22" imgW="6438900" imgH="7899400" progId="Equation.3">
                    <p:embed/>
                    <p:pic>
                      <p:nvPicPr>
                        <p:cNvPr id="29711" name="Object 232">
                          <a:extLst>
                            <a:ext uri="{FF2B5EF4-FFF2-40B4-BE49-F238E27FC236}">
                              <a16:creationId xmlns:a16="http://schemas.microsoft.com/office/drawing/2014/main" id="{5FAD7315-9C3B-C541-9E02-EFDB164DAEA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0063" y="1841500"/>
                          <a:ext cx="155575" cy="180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57" name="Oval 233">
              <a:extLst>
                <a:ext uri="{FF2B5EF4-FFF2-40B4-BE49-F238E27FC236}">
                  <a16:creationId xmlns:a16="http://schemas.microsoft.com/office/drawing/2014/main" id="{29435A3B-4EE6-9143-AC6A-53FF50500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775" y="180340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58" name="Oval 234">
              <a:extLst>
                <a:ext uri="{FF2B5EF4-FFF2-40B4-BE49-F238E27FC236}">
                  <a16:creationId xmlns:a16="http://schemas.microsoft.com/office/drawing/2014/main" id="{D6B1A321-7600-9F42-A28A-03B41023C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6300" y="1803400"/>
              <a:ext cx="301625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2" name="Object 235">
              <a:extLst>
                <a:ext uri="{FF2B5EF4-FFF2-40B4-BE49-F238E27FC236}">
                  <a16:creationId xmlns:a16="http://schemas.microsoft.com/office/drawing/2014/main" id="{BE32796C-1102-A342-9252-E614690C51D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000607"/>
                </p:ext>
              </p:extLst>
            </p:nvPr>
          </p:nvGraphicFramePr>
          <p:xfrm>
            <a:off x="3884613" y="1824038"/>
            <a:ext cx="127000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39" name="Equation" r:id="rId23" imgW="5270500" imgH="8191500" progId="Equation.3">
                    <p:embed/>
                  </p:oleObj>
                </mc:Choice>
                <mc:Fallback>
                  <p:oleObj name="Equation" r:id="rId23" imgW="5270500" imgH="8191500" progId="Equation.3">
                    <p:embed/>
                    <p:pic>
                      <p:nvPicPr>
                        <p:cNvPr id="29712" name="Object 235">
                          <a:extLst>
                            <a:ext uri="{FF2B5EF4-FFF2-40B4-BE49-F238E27FC236}">
                              <a16:creationId xmlns:a16="http://schemas.microsoft.com/office/drawing/2014/main" id="{BE32796C-1102-A342-9252-E614690C51D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4613" y="1824038"/>
                          <a:ext cx="127000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3" name="Object 236">
              <a:extLst>
                <a:ext uri="{FF2B5EF4-FFF2-40B4-BE49-F238E27FC236}">
                  <a16:creationId xmlns:a16="http://schemas.microsoft.com/office/drawing/2014/main" id="{0A2C1E28-547D-4D49-AB4E-75258B415E2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7271974"/>
                </p:ext>
              </p:extLst>
            </p:nvPr>
          </p:nvGraphicFramePr>
          <p:xfrm>
            <a:off x="4756150" y="1851025"/>
            <a:ext cx="190500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0" name="Equation" r:id="rId24" imgW="7899400" imgH="7607300" progId="Equation.3">
                    <p:embed/>
                  </p:oleObj>
                </mc:Choice>
                <mc:Fallback>
                  <p:oleObj name="Equation" r:id="rId24" imgW="7899400" imgH="7607300" progId="Equation.3">
                    <p:embed/>
                    <p:pic>
                      <p:nvPicPr>
                        <p:cNvPr id="29713" name="Object 236">
                          <a:extLst>
                            <a:ext uri="{FF2B5EF4-FFF2-40B4-BE49-F238E27FC236}">
                              <a16:creationId xmlns:a16="http://schemas.microsoft.com/office/drawing/2014/main" id="{0A2C1E28-547D-4D49-AB4E-75258B415E2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6150" y="1851025"/>
                          <a:ext cx="190500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59" name="Line 237">
              <a:extLst>
                <a:ext uri="{FF2B5EF4-FFF2-40B4-BE49-F238E27FC236}">
                  <a16:creationId xmlns:a16="http://schemas.microsoft.com/office/drawing/2014/main" id="{AFB0242F-1C56-5D4C-B450-B7CF9C3AEC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02088" y="1477963"/>
              <a:ext cx="300037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60" name="Line 238">
              <a:extLst>
                <a:ext uri="{FF2B5EF4-FFF2-40B4-BE49-F238E27FC236}">
                  <a16:creationId xmlns:a16="http://schemas.microsoft.com/office/drawing/2014/main" id="{56B6CBD6-A208-C647-A038-15EEE9D79F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850" y="1477963"/>
              <a:ext cx="257175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61" name="Line 239">
              <a:extLst>
                <a:ext uri="{FF2B5EF4-FFF2-40B4-BE49-F238E27FC236}">
                  <a16:creationId xmlns:a16="http://schemas.microsoft.com/office/drawing/2014/main" id="{14DDC7F6-A460-A94A-9E0B-94BE3830FB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7850" y="1520825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62" name="Oval 240">
              <a:extLst>
                <a:ext uri="{FF2B5EF4-FFF2-40B4-BE49-F238E27FC236}">
                  <a16:creationId xmlns:a16="http://schemas.microsoft.com/office/drawing/2014/main" id="{E3806FFD-9A18-D346-9C75-3D9F0DBD5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775" y="2370138"/>
              <a:ext cx="298450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63" name="Oval 241">
              <a:extLst>
                <a:ext uri="{FF2B5EF4-FFF2-40B4-BE49-F238E27FC236}">
                  <a16:creationId xmlns:a16="http://schemas.microsoft.com/office/drawing/2014/main" id="{D3E2F3C2-28B5-F44F-9215-D75EA3E1B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6300" y="2370138"/>
              <a:ext cx="301625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4" name="Object 242">
              <a:extLst>
                <a:ext uri="{FF2B5EF4-FFF2-40B4-BE49-F238E27FC236}">
                  <a16:creationId xmlns:a16="http://schemas.microsoft.com/office/drawing/2014/main" id="{C6B05B70-89DF-7444-9668-1150C14B274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2280942"/>
                </p:ext>
              </p:extLst>
            </p:nvPr>
          </p:nvGraphicFramePr>
          <p:xfrm>
            <a:off x="3884613" y="2390775"/>
            <a:ext cx="127000" cy="188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1" name="Equation" r:id="rId25" imgW="5270500" imgH="8191500" progId="Equation.3">
                    <p:embed/>
                  </p:oleObj>
                </mc:Choice>
                <mc:Fallback>
                  <p:oleObj name="Equation" r:id="rId25" imgW="5270500" imgH="8191500" progId="Equation.3">
                    <p:embed/>
                    <p:pic>
                      <p:nvPicPr>
                        <p:cNvPr id="29714" name="Object 242">
                          <a:extLst>
                            <a:ext uri="{FF2B5EF4-FFF2-40B4-BE49-F238E27FC236}">
                              <a16:creationId xmlns:a16="http://schemas.microsoft.com/office/drawing/2014/main" id="{C6B05B70-89DF-7444-9668-1150C14B274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4613" y="2390775"/>
                          <a:ext cx="127000" cy="188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5" name="Object 243">
              <a:extLst>
                <a:ext uri="{FF2B5EF4-FFF2-40B4-BE49-F238E27FC236}">
                  <a16:creationId xmlns:a16="http://schemas.microsoft.com/office/drawing/2014/main" id="{4DA0056D-4B85-8B4F-8C76-64C0A83C058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8382806"/>
                </p:ext>
              </p:extLst>
            </p:nvPr>
          </p:nvGraphicFramePr>
          <p:xfrm>
            <a:off x="4770438" y="2432050"/>
            <a:ext cx="155575" cy="18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2" name="Equation" r:id="rId26" imgW="6438900" imgH="8191500" progId="Equation.3">
                    <p:embed/>
                  </p:oleObj>
                </mc:Choice>
                <mc:Fallback>
                  <p:oleObj name="Equation" r:id="rId26" imgW="6438900" imgH="8191500" progId="Equation.3">
                    <p:embed/>
                    <p:pic>
                      <p:nvPicPr>
                        <p:cNvPr id="29715" name="Object 243">
                          <a:extLst>
                            <a:ext uri="{FF2B5EF4-FFF2-40B4-BE49-F238E27FC236}">
                              <a16:creationId xmlns:a16="http://schemas.microsoft.com/office/drawing/2014/main" id="{4DA0056D-4B85-8B4F-8C76-64C0A83C058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0438" y="2432050"/>
                          <a:ext cx="155575" cy="187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64" name="Line 244">
              <a:extLst>
                <a:ext uri="{FF2B5EF4-FFF2-40B4-BE49-F238E27FC236}">
                  <a16:creationId xmlns:a16="http://schemas.microsoft.com/office/drawing/2014/main" id="{37900C66-D298-8949-BA62-9965043702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02088" y="2046288"/>
              <a:ext cx="300037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65" name="Line 245">
              <a:extLst>
                <a:ext uri="{FF2B5EF4-FFF2-40B4-BE49-F238E27FC236}">
                  <a16:creationId xmlns:a16="http://schemas.microsoft.com/office/drawing/2014/main" id="{06608570-CF2D-E14F-AB8F-D114A65350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850" y="2046288"/>
              <a:ext cx="257175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66" name="Line 246">
              <a:extLst>
                <a:ext uri="{FF2B5EF4-FFF2-40B4-BE49-F238E27FC236}">
                  <a16:creationId xmlns:a16="http://schemas.microsoft.com/office/drawing/2014/main" id="{BF4FB6C9-27F7-2B44-A14B-2A3700A3C7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7850" y="2087563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67" name="Oval 247">
              <a:extLst>
                <a:ext uri="{FF2B5EF4-FFF2-40B4-BE49-F238E27FC236}">
                  <a16:creationId xmlns:a16="http://schemas.microsoft.com/office/drawing/2014/main" id="{750E8029-DCAF-0C49-B015-CB18C4C60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2238" y="2370138"/>
              <a:ext cx="300037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6" name="Object 248">
              <a:extLst>
                <a:ext uri="{FF2B5EF4-FFF2-40B4-BE49-F238E27FC236}">
                  <a16:creationId xmlns:a16="http://schemas.microsoft.com/office/drawing/2014/main" id="{FBC3BE1B-43D5-BE4C-AFC9-1315698E18D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3751896"/>
                </p:ext>
              </p:extLst>
            </p:nvPr>
          </p:nvGraphicFramePr>
          <p:xfrm>
            <a:off x="5287963" y="2411413"/>
            <a:ext cx="155575" cy="188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3" name="Equation" r:id="rId27" imgW="6438900" imgH="8191500" progId="Equation.3">
                    <p:embed/>
                  </p:oleObj>
                </mc:Choice>
                <mc:Fallback>
                  <p:oleObj name="Equation" r:id="rId27" imgW="6438900" imgH="8191500" progId="Equation.3">
                    <p:embed/>
                    <p:pic>
                      <p:nvPicPr>
                        <p:cNvPr id="29716" name="Object 248">
                          <a:extLst>
                            <a:ext uri="{FF2B5EF4-FFF2-40B4-BE49-F238E27FC236}">
                              <a16:creationId xmlns:a16="http://schemas.microsoft.com/office/drawing/2014/main" id="{FBC3BE1B-43D5-BE4C-AFC9-1315698E18D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7963" y="2411413"/>
                          <a:ext cx="155575" cy="188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68" name="Line 249">
              <a:extLst>
                <a:ext uri="{FF2B5EF4-FFF2-40B4-BE49-F238E27FC236}">
                  <a16:creationId xmlns:a16="http://schemas.microsoft.com/office/drawing/2014/main" id="{C3312096-028E-9444-B641-6FB5A73078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3475" y="2046288"/>
              <a:ext cx="344488" cy="323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69" name="Oval 250">
              <a:extLst>
                <a:ext uri="{FF2B5EF4-FFF2-40B4-BE49-F238E27FC236}">
                  <a16:creationId xmlns:a16="http://schemas.microsoft.com/office/drawing/2014/main" id="{60097E12-FEF2-074C-9324-F2DDEFE31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263" y="62865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7" name="Object 251">
              <a:extLst>
                <a:ext uri="{FF2B5EF4-FFF2-40B4-BE49-F238E27FC236}">
                  <a16:creationId xmlns:a16="http://schemas.microsoft.com/office/drawing/2014/main" id="{88951489-0276-0E47-A241-663188A19F9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638477"/>
                </p:ext>
              </p:extLst>
            </p:nvPr>
          </p:nvGraphicFramePr>
          <p:xfrm>
            <a:off x="4344988" y="668338"/>
            <a:ext cx="155575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4" name="Equation" r:id="rId28" imgW="6438900" imgH="7899400" progId="Equation.3">
                    <p:embed/>
                  </p:oleObj>
                </mc:Choice>
                <mc:Fallback>
                  <p:oleObj name="Equation" r:id="rId28" imgW="6438900" imgH="7899400" progId="Equation.3">
                    <p:embed/>
                    <p:pic>
                      <p:nvPicPr>
                        <p:cNvPr id="29717" name="Object 251">
                          <a:extLst>
                            <a:ext uri="{FF2B5EF4-FFF2-40B4-BE49-F238E27FC236}">
                              <a16:creationId xmlns:a16="http://schemas.microsoft.com/office/drawing/2014/main" id="{88951489-0276-0E47-A241-663188A19F9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4988" y="668338"/>
                          <a:ext cx="155575" cy="1825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70" name="Line 252">
              <a:extLst>
                <a:ext uri="{FF2B5EF4-FFF2-40B4-BE49-F238E27FC236}">
                  <a16:creationId xmlns:a16="http://schemas.microsoft.com/office/drawing/2014/main" id="{D9434F7C-4703-8C4C-B547-03A307FC9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7850" y="912813"/>
              <a:ext cx="0" cy="322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71" name="Line 253">
              <a:extLst>
                <a:ext uri="{FF2B5EF4-FFF2-40B4-BE49-F238E27FC236}">
                  <a16:creationId xmlns:a16="http://schemas.microsoft.com/office/drawing/2014/main" id="{ABC53995-3F39-5141-AA28-D5155DACF8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6250" y="830263"/>
              <a:ext cx="1243013" cy="527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72" name="Line 254">
              <a:extLst>
                <a:ext uri="{FF2B5EF4-FFF2-40B4-BE49-F238E27FC236}">
                  <a16:creationId xmlns:a16="http://schemas.microsoft.com/office/drawing/2014/main" id="{D978EFFA-ADFD-9642-86C7-83AE8309EE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7713" y="830263"/>
              <a:ext cx="1330325" cy="447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73" name="Rectangle 255">
              <a:extLst>
                <a:ext uri="{FF2B5EF4-FFF2-40B4-BE49-F238E27FC236}">
                  <a16:creationId xmlns:a16="http://schemas.microsoft.com/office/drawing/2014/main" id="{47AE2CB5-6CB6-DD4F-B52C-DF72985B3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538" y="1195388"/>
              <a:ext cx="428625" cy="3651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74" name="Freeform 256">
              <a:extLst>
                <a:ext uri="{FF2B5EF4-FFF2-40B4-BE49-F238E27FC236}">
                  <a16:creationId xmlns:a16="http://schemas.microsoft.com/office/drawing/2014/main" id="{7CF33C02-ECFC-C647-8332-8A0CE53FC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1413" y="1025525"/>
              <a:ext cx="1962150" cy="1790700"/>
            </a:xfrm>
            <a:custGeom>
              <a:avLst/>
              <a:gdLst>
                <a:gd name="T0" fmla="*/ 2147483647 w 2200"/>
                <a:gd name="T1" fmla="*/ 2147483647 h 2120"/>
                <a:gd name="T2" fmla="*/ 2147483647 w 2200"/>
                <a:gd name="T3" fmla="*/ 2147483647 h 2120"/>
                <a:gd name="T4" fmla="*/ 2147483647 w 2200"/>
                <a:gd name="T5" fmla="*/ 2147483647 h 2120"/>
                <a:gd name="T6" fmla="*/ 2147483647 w 2200"/>
                <a:gd name="T7" fmla="*/ 2147483647 h 2120"/>
                <a:gd name="T8" fmla="*/ 2147483647 w 2200"/>
                <a:gd name="T9" fmla="*/ 2147483647 h 2120"/>
                <a:gd name="T10" fmla="*/ 2147483647 w 2200"/>
                <a:gd name="T11" fmla="*/ 2147483647 h 2120"/>
                <a:gd name="T12" fmla="*/ 2147483647 w 2200"/>
                <a:gd name="T13" fmla="*/ 2147483647 h 2120"/>
                <a:gd name="T14" fmla="*/ 2147483647 w 2200"/>
                <a:gd name="T15" fmla="*/ 2147483647 h 2120"/>
                <a:gd name="T16" fmla="*/ 2147483647 w 2200"/>
                <a:gd name="T17" fmla="*/ 2147483647 h 2120"/>
                <a:gd name="T18" fmla="*/ 2147483647 w 2200"/>
                <a:gd name="T19" fmla="*/ 2147483647 h 2120"/>
                <a:gd name="T20" fmla="*/ 2147483647 w 2200"/>
                <a:gd name="T21" fmla="*/ 2147483647 h 2120"/>
                <a:gd name="T22" fmla="*/ 2147483647 w 2200"/>
                <a:gd name="T23" fmla="*/ 2147483647 h 2120"/>
                <a:gd name="T24" fmla="*/ 2147483647 w 2200"/>
                <a:gd name="T25" fmla="*/ 2147483647 h 2120"/>
                <a:gd name="T26" fmla="*/ 2147483647 w 2200"/>
                <a:gd name="T27" fmla="*/ 2147483647 h 2120"/>
                <a:gd name="T28" fmla="*/ 2147483647 w 2200"/>
                <a:gd name="T29" fmla="*/ 2147483647 h 2120"/>
                <a:gd name="T30" fmla="*/ 2147483647 w 2200"/>
                <a:gd name="T31" fmla="*/ 2147483647 h 2120"/>
                <a:gd name="T32" fmla="*/ 2147483647 w 2200"/>
                <a:gd name="T33" fmla="*/ 2147483647 h 2120"/>
                <a:gd name="T34" fmla="*/ 2147483647 w 2200"/>
                <a:gd name="T35" fmla="*/ 2147483647 h 2120"/>
                <a:gd name="T36" fmla="*/ 2147483647 w 2200"/>
                <a:gd name="T37" fmla="*/ 2147483647 h 2120"/>
                <a:gd name="T38" fmla="*/ 2147483647 w 2200"/>
                <a:gd name="T39" fmla="*/ 2147483647 h 2120"/>
                <a:gd name="T40" fmla="*/ 2147483647 w 2200"/>
                <a:gd name="T41" fmla="*/ 2147483647 h 2120"/>
                <a:gd name="T42" fmla="*/ 2147483647 w 2200"/>
                <a:gd name="T43" fmla="*/ 2147483647 h 2120"/>
                <a:gd name="T44" fmla="*/ 2147483647 w 2200"/>
                <a:gd name="T45" fmla="*/ 2147483647 h 2120"/>
                <a:gd name="T46" fmla="*/ 2147483647 w 2200"/>
                <a:gd name="T47" fmla="*/ 2147483647 h 2120"/>
                <a:gd name="T48" fmla="*/ 2147483647 w 2200"/>
                <a:gd name="T49" fmla="*/ 2147483647 h 2120"/>
                <a:gd name="T50" fmla="*/ 2147483647 w 2200"/>
                <a:gd name="T51" fmla="*/ 2147483647 h 2120"/>
                <a:gd name="T52" fmla="*/ 2147483647 w 2200"/>
                <a:gd name="T53" fmla="*/ 2147483647 h 2120"/>
                <a:gd name="T54" fmla="*/ 2147483647 w 2200"/>
                <a:gd name="T55" fmla="*/ 2147483647 h 2120"/>
                <a:gd name="T56" fmla="*/ 2147483647 w 2200"/>
                <a:gd name="T57" fmla="*/ 2147483647 h 2120"/>
                <a:gd name="T58" fmla="*/ 2147483647 w 2200"/>
                <a:gd name="T59" fmla="*/ 2147483647 h 2120"/>
                <a:gd name="T60" fmla="*/ 2147483647 w 2200"/>
                <a:gd name="T61" fmla="*/ 2147483647 h 2120"/>
                <a:gd name="T62" fmla="*/ 2147483647 w 2200"/>
                <a:gd name="T63" fmla="*/ 2147483647 h 2120"/>
                <a:gd name="T64" fmla="*/ 2147483647 w 2200"/>
                <a:gd name="T65" fmla="*/ 2147483647 h 2120"/>
                <a:gd name="T66" fmla="*/ 2147483647 w 2200"/>
                <a:gd name="T67" fmla="*/ 2147483647 h 2120"/>
                <a:gd name="T68" fmla="*/ 2147483647 w 2200"/>
                <a:gd name="T69" fmla="*/ 2147483647 h 21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00"/>
                <a:gd name="T106" fmla="*/ 0 h 2120"/>
                <a:gd name="T107" fmla="*/ 2200 w 2200"/>
                <a:gd name="T108" fmla="*/ 2120 h 21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00" h="2120">
                  <a:moveTo>
                    <a:pt x="744" y="8"/>
                  </a:moveTo>
                  <a:cubicBezTo>
                    <a:pt x="696" y="16"/>
                    <a:pt x="608" y="64"/>
                    <a:pt x="552" y="104"/>
                  </a:cubicBezTo>
                  <a:cubicBezTo>
                    <a:pt x="496" y="144"/>
                    <a:pt x="432" y="184"/>
                    <a:pt x="408" y="248"/>
                  </a:cubicBezTo>
                  <a:cubicBezTo>
                    <a:pt x="384" y="312"/>
                    <a:pt x="416" y="408"/>
                    <a:pt x="408" y="488"/>
                  </a:cubicBezTo>
                  <a:cubicBezTo>
                    <a:pt x="400" y="568"/>
                    <a:pt x="400" y="664"/>
                    <a:pt x="360" y="728"/>
                  </a:cubicBezTo>
                  <a:cubicBezTo>
                    <a:pt x="320" y="792"/>
                    <a:pt x="224" y="824"/>
                    <a:pt x="168" y="872"/>
                  </a:cubicBezTo>
                  <a:cubicBezTo>
                    <a:pt x="112" y="920"/>
                    <a:pt x="48" y="952"/>
                    <a:pt x="24" y="1016"/>
                  </a:cubicBezTo>
                  <a:cubicBezTo>
                    <a:pt x="0" y="1080"/>
                    <a:pt x="24" y="1176"/>
                    <a:pt x="24" y="1256"/>
                  </a:cubicBezTo>
                  <a:cubicBezTo>
                    <a:pt x="24" y="1336"/>
                    <a:pt x="24" y="1408"/>
                    <a:pt x="24" y="1496"/>
                  </a:cubicBezTo>
                  <a:cubicBezTo>
                    <a:pt x="24" y="1584"/>
                    <a:pt x="24" y="1704"/>
                    <a:pt x="24" y="1784"/>
                  </a:cubicBezTo>
                  <a:cubicBezTo>
                    <a:pt x="24" y="1864"/>
                    <a:pt x="8" y="1928"/>
                    <a:pt x="24" y="1976"/>
                  </a:cubicBezTo>
                  <a:cubicBezTo>
                    <a:pt x="40" y="2024"/>
                    <a:pt x="80" y="2048"/>
                    <a:pt x="120" y="2072"/>
                  </a:cubicBezTo>
                  <a:cubicBezTo>
                    <a:pt x="160" y="2096"/>
                    <a:pt x="208" y="2120"/>
                    <a:pt x="264" y="2120"/>
                  </a:cubicBezTo>
                  <a:cubicBezTo>
                    <a:pt x="320" y="2120"/>
                    <a:pt x="400" y="2080"/>
                    <a:pt x="456" y="2072"/>
                  </a:cubicBezTo>
                  <a:cubicBezTo>
                    <a:pt x="512" y="2064"/>
                    <a:pt x="560" y="2080"/>
                    <a:pt x="600" y="2072"/>
                  </a:cubicBezTo>
                  <a:cubicBezTo>
                    <a:pt x="640" y="2064"/>
                    <a:pt x="624" y="2032"/>
                    <a:pt x="696" y="2024"/>
                  </a:cubicBezTo>
                  <a:cubicBezTo>
                    <a:pt x="768" y="2016"/>
                    <a:pt x="944" y="2016"/>
                    <a:pt x="1032" y="2024"/>
                  </a:cubicBezTo>
                  <a:cubicBezTo>
                    <a:pt x="1120" y="2032"/>
                    <a:pt x="1144" y="2072"/>
                    <a:pt x="1224" y="2072"/>
                  </a:cubicBezTo>
                  <a:cubicBezTo>
                    <a:pt x="1304" y="2072"/>
                    <a:pt x="1416" y="2040"/>
                    <a:pt x="1512" y="2024"/>
                  </a:cubicBezTo>
                  <a:cubicBezTo>
                    <a:pt x="1608" y="2008"/>
                    <a:pt x="1712" y="1984"/>
                    <a:pt x="1800" y="1976"/>
                  </a:cubicBezTo>
                  <a:cubicBezTo>
                    <a:pt x="1888" y="1968"/>
                    <a:pt x="1976" y="1984"/>
                    <a:pt x="2040" y="1976"/>
                  </a:cubicBezTo>
                  <a:cubicBezTo>
                    <a:pt x="2104" y="1968"/>
                    <a:pt x="2168" y="1968"/>
                    <a:pt x="2184" y="1928"/>
                  </a:cubicBezTo>
                  <a:cubicBezTo>
                    <a:pt x="2200" y="1888"/>
                    <a:pt x="2160" y="1800"/>
                    <a:pt x="2136" y="1736"/>
                  </a:cubicBezTo>
                  <a:cubicBezTo>
                    <a:pt x="2112" y="1672"/>
                    <a:pt x="2088" y="1592"/>
                    <a:pt x="2040" y="1544"/>
                  </a:cubicBezTo>
                  <a:cubicBezTo>
                    <a:pt x="1992" y="1496"/>
                    <a:pt x="1912" y="1496"/>
                    <a:pt x="1848" y="1448"/>
                  </a:cubicBezTo>
                  <a:cubicBezTo>
                    <a:pt x="1784" y="1400"/>
                    <a:pt x="1712" y="1320"/>
                    <a:pt x="1656" y="1256"/>
                  </a:cubicBezTo>
                  <a:cubicBezTo>
                    <a:pt x="1600" y="1192"/>
                    <a:pt x="1544" y="1136"/>
                    <a:pt x="1512" y="1064"/>
                  </a:cubicBezTo>
                  <a:cubicBezTo>
                    <a:pt x="1480" y="992"/>
                    <a:pt x="1488" y="896"/>
                    <a:pt x="1464" y="824"/>
                  </a:cubicBezTo>
                  <a:cubicBezTo>
                    <a:pt x="1440" y="752"/>
                    <a:pt x="1392" y="696"/>
                    <a:pt x="1368" y="632"/>
                  </a:cubicBezTo>
                  <a:cubicBezTo>
                    <a:pt x="1344" y="568"/>
                    <a:pt x="1336" y="496"/>
                    <a:pt x="1320" y="440"/>
                  </a:cubicBezTo>
                  <a:cubicBezTo>
                    <a:pt x="1304" y="384"/>
                    <a:pt x="1312" y="336"/>
                    <a:pt x="1272" y="296"/>
                  </a:cubicBezTo>
                  <a:cubicBezTo>
                    <a:pt x="1232" y="256"/>
                    <a:pt x="1136" y="224"/>
                    <a:pt x="1080" y="200"/>
                  </a:cubicBezTo>
                  <a:cubicBezTo>
                    <a:pt x="1024" y="176"/>
                    <a:pt x="976" y="176"/>
                    <a:pt x="936" y="152"/>
                  </a:cubicBezTo>
                  <a:cubicBezTo>
                    <a:pt x="896" y="128"/>
                    <a:pt x="872" y="80"/>
                    <a:pt x="840" y="56"/>
                  </a:cubicBezTo>
                  <a:cubicBezTo>
                    <a:pt x="808" y="32"/>
                    <a:pt x="792" y="0"/>
                    <a:pt x="744" y="8"/>
                  </a:cubicBezTo>
                  <a:close/>
                </a:path>
              </a:pathLst>
            </a:custGeom>
            <a:noFill/>
            <a:ln w="19050" cap="rnd">
              <a:solidFill>
                <a:srgbClr val="FF0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75" name="Oval 257">
              <a:extLst>
                <a:ext uri="{FF2B5EF4-FFF2-40B4-BE49-F238E27FC236}">
                  <a16:creationId xmlns:a16="http://schemas.microsoft.com/office/drawing/2014/main" id="{32B39779-2160-2048-9CF2-77330A1C7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213" y="1277938"/>
              <a:ext cx="300037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8" name="Object 258">
              <a:extLst>
                <a:ext uri="{FF2B5EF4-FFF2-40B4-BE49-F238E27FC236}">
                  <a16:creationId xmlns:a16="http://schemas.microsoft.com/office/drawing/2014/main" id="{F7C7816A-08D0-BA4C-8D30-A38C8F17A09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3999579"/>
                </p:ext>
              </p:extLst>
            </p:nvPr>
          </p:nvGraphicFramePr>
          <p:xfrm>
            <a:off x="2759075" y="1317625"/>
            <a:ext cx="171450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5" name="Equation" r:id="rId29" imgW="7023100" imgH="7607300" progId="Equation.3">
                    <p:embed/>
                  </p:oleObj>
                </mc:Choice>
                <mc:Fallback>
                  <p:oleObj name="Equation" r:id="rId29" imgW="7023100" imgH="7607300" progId="Equation.3">
                    <p:embed/>
                    <p:pic>
                      <p:nvPicPr>
                        <p:cNvPr id="29718" name="Object 258">
                          <a:extLst>
                            <a:ext uri="{FF2B5EF4-FFF2-40B4-BE49-F238E27FC236}">
                              <a16:creationId xmlns:a16="http://schemas.microsoft.com/office/drawing/2014/main" id="{F7C7816A-08D0-BA4C-8D30-A38C8F17A09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9075" y="1317625"/>
                          <a:ext cx="171450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76" name="Oval 259">
              <a:extLst>
                <a:ext uri="{FF2B5EF4-FFF2-40B4-BE49-F238E27FC236}">
                  <a16:creationId xmlns:a16="http://schemas.microsoft.com/office/drawing/2014/main" id="{9C2D14A9-4286-CE4B-A412-D20C421FA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900" y="1803400"/>
              <a:ext cx="298450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19" name="Object 260">
              <a:extLst>
                <a:ext uri="{FF2B5EF4-FFF2-40B4-BE49-F238E27FC236}">
                  <a16:creationId xmlns:a16="http://schemas.microsoft.com/office/drawing/2014/main" id="{2B041D35-ED45-C343-ABA3-53009AFE71E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4960026"/>
                </p:ext>
              </p:extLst>
            </p:nvPr>
          </p:nvGraphicFramePr>
          <p:xfrm>
            <a:off x="2417763" y="1844675"/>
            <a:ext cx="169862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6" name="Equation" r:id="rId31" imgW="7023100" imgH="7607300" progId="Equation.3">
                    <p:embed/>
                  </p:oleObj>
                </mc:Choice>
                <mc:Fallback>
                  <p:oleObj name="Equation" r:id="rId31" imgW="7023100" imgH="7607300" progId="Equation.3">
                    <p:embed/>
                    <p:pic>
                      <p:nvPicPr>
                        <p:cNvPr id="29719" name="Object 260">
                          <a:extLst>
                            <a:ext uri="{FF2B5EF4-FFF2-40B4-BE49-F238E27FC236}">
                              <a16:creationId xmlns:a16="http://schemas.microsoft.com/office/drawing/2014/main" id="{2B041D35-ED45-C343-ABA3-53009AFE71E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7763" y="1844675"/>
                          <a:ext cx="169862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77" name="Oval 261">
              <a:extLst>
                <a:ext uri="{FF2B5EF4-FFF2-40B4-BE49-F238E27FC236}">
                  <a16:creationId xmlns:a16="http://schemas.microsoft.com/office/drawing/2014/main" id="{5BF62D5D-95AA-E743-A79A-5BBDC9C61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3388" y="1803400"/>
              <a:ext cx="300037" cy="2841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78" name="Oval 262">
              <a:extLst>
                <a:ext uri="{FF2B5EF4-FFF2-40B4-BE49-F238E27FC236}">
                  <a16:creationId xmlns:a16="http://schemas.microsoft.com/office/drawing/2014/main" id="{7141879B-940E-4944-91D3-903C7964F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900" y="2330450"/>
              <a:ext cx="298450" cy="2825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20" name="Object 263">
              <a:extLst>
                <a:ext uri="{FF2B5EF4-FFF2-40B4-BE49-F238E27FC236}">
                  <a16:creationId xmlns:a16="http://schemas.microsoft.com/office/drawing/2014/main" id="{9FFE5EE2-0B0F-3A42-B0DA-F6153F3F918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06373"/>
                </p:ext>
              </p:extLst>
            </p:nvPr>
          </p:nvGraphicFramePr>
          <p:xfrm>
            <a:off x="3059113" y="1884363"/>
            <a:ext cx="149225" cy="149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7" name="Equation" r:id="rId32" imgW="6146800" imgH="6438900" progId="Equation.3">
                    <p:embed/>
                  </p:oleObj>
                </mc:Choice>
                <mc:Fallback>
                  <p:oleObj name="Equation" r:id="rId32" imgW="6146800" imgH="6438900" progId="Equation.3">
                    <p:embed/>
                    <p:pic>
                      <p:nvPicPr>
                        <p:cNvPr id="29720" name="Object 263">
                          <a:extLst>
                            <a:ext uri="{FF2B5EF4-FFF2-40B4-BE49-F238E27FC236}">
                              <a16:creationId xmlns:a16="http://schemas.microsoft.com/office/drawing/2014/main" id="{9FFE5EE2-0B0F-3A42-B0DA-F6153F3F918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113" y="1884363"/>
                          <a:ext cx="149225" cy="149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21" name="Object 264">
              <a:extLst>
                <a:ext uri="{FF2B5EF4-FFF2-40B4-BE49-F238E27FC236}">
                  <a16:creationId xmlns:a16="http://schemas.microsoft.com/office/drawing/2014/main" id="{2D482741-A311-1443-A166-7111FA842A2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3389541"/>
                </p:ext>
              </p:extLst>
            </p:nvPr>
          </p:nvGraphicFramePr>
          <p:xfrm>
            <a:off x="2468563" y="2376488"/>
            <a:ext cx="133350" cy="134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8" name="Equation" r:id="rId34" imgW="5562600" imgH="5854700" progId="Equation.3">
                    <p:embed/>
                  </p:oleObj>
                </mc:Choice>
                <mc:Fallback>
                  <p:oleObj name="Equation" r:id="rId34" imgW="5562600" imgH="5854700" progId="Equation.3">
                    <p:embed/>
                    <p:pic>
                      <p:nvPicPr>
                        <p:cNvPr id="29721" name="Object 264">
                          <a:extLst>
                            <a:ext uri="{FF2B5EF4-FFF2-40B4-BE49-F238E27FC236}">
                              <a16:creationId xmlns:a16="http://schemas.microsoft.com/office/drawing/2014/main" id="{2D482741-A311-1443-A166-7111FA842A2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8563" y="2376488"/>
                          <a:ext cx="133350" cy="134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79" name="Line 265">
              <a:extLst>
                <a:ext uri="{FF2B5EF4-FFF2-40B4-BE49-F238E27FC236}">
                  <a16:creationId xmlns:a16="http://schemas.microsoft.com/office/drawing/2014/main" id="{330AD2C5-FAA9-3341-A998-FB37D3B058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0525" y="1560513"/>
              <a:ext cx="171450" cy="242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80" name="Line 266">
              <a:extLst>
                <a:ext uri="{FF2B5EF4-FFF2-40B4-BE49-F238E27FC236}">
                  <a16:creationId xmlns:a16="http://schemas.microsoft.com/office/drawing/2014/main" id="{B2ED57D4-62A2-E049-83E2-F88A97D1A9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213" y="1520825"/>
              <a:ext cx="169862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81" name="Line 267">
              <a:extLst>
                <a:ext uri="{FF2B5EF4-FFF2-40B4-BE49-F238E27FC236}">
                  <a16:creationId xmlns:a16="http://schemas.microsoft.com/office/drawing/2014/main" id="{B43E860D-D414-AE4D-B257-D86DD32B31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1900" y="2087563"/>
              <a:ext cx="0" cy="242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82" name="Oval 268">
              <a:extLst>
                <a:ext uri="{FF2B5EF4-FFF2-40B4-BE49-F238E27FC236}">
                  <a16:creationId xmlns:a16="http://schemas.microsoft.com/office/drawing/2014/main" id="{C92A6A98-E93E-E444-B6C5-AA64BCFE5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1235075"/>
              <a:ext cx="300037" cy="285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22" name="Object 269">
              <a:extLst>
                <a:ext uri="{FF2B5EF4-FFF2-40B4-BE49-F238E27FC236}">
                  <a16:creationId xmlns:a16="http://schemas.microsoft.com/office/drawing/2014/main" id="{029810F2-F0D8-3540-8DAB-1C303367FD9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0788680"/>
                </p:ext>
              </p:extLst>
            </p:nvPr>
          </p:nvGraphicFramePr>
          <p:xfrm>
            <a:off x="5881688" y="1277938"/>
            <a:ext cx="179387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49" name="Equation" r:id="rId36" imgW="7315200" imgH="7607300" progId="Equation.3">
                    <p:embed/>
                  </p:oleObj>
                </mc:Choice>
                <mc:Fallback>
                  <p:oleObj name="Equation" r:id="rId36" imgW="7315200" imgH="7607300" progId="Equation.3">
                    <p:embed/>
                    <p:pic>
                      <p:nvPicPr>
                        <p:cNvPr id="29722" name="Object 269">
                          <a:extLst>
                            <a:ext uri="{FF2B5EF4-FFF2-40B4-BE49-F238E27FC236}">
                              <a16:creationId xmlns:a16="http://schemas.microsoft.com/office/drawing/2014/main" id="{029810F2-F0D8-3540-8DAB-1C303367FD9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1688" y="1277938"/>
                          <a:ext cx="179387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83" name="Oval 270">
              <a:extLst>
                <a:ext uri="{FF2B5EF4-FFF2-40B4-BE49-F238E27FC236}">
                  <a16:creationId xmlns:a16="http://schemas.microsoft.com/office/drawing/2014/main" id="{D2D9394F-430F-9F4D-AF35-DFE4F85C9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413" y="1722438"/>
              <a:ext cx="301625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23" name="Object 271">
              <a:extLst>
                <a:ext uri="{FF2B5EF4-FFF2-40B4-BE49-F238E27FC236}">
                  <a16:creationId xmlns:a16="http://schemas.microsoft.com/office/drawing/2014/main" id="{4755A9B0-9B6E-BF45-BAB5-1AA1221C86A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6640004"/>
                </p:ext>
              </p:extLst>
            </p:nvPr>
          </p:nvGraphicFramePr>
          <p:xfrm>
            <a:off x="5659438" y="1784350"/>
            <a:ext cx="112712" cy="134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50" name="Equation" r:id="rId38" imgW="4686300" imgH="5854700" progId="Equation.3">
                    <p:embed/>
                  </p:oleObj>
                </mc:Choice>
                <mc:Fallback>
                  <p:oleObj name="Equation" r:id="rId38" imgW="4686300" imgH="5854700" progId="Equation.3">
                    <p:embed/>
                    <p:pic>
                      <p:nvPicPr>
                        <p:cNvPr id="29723" name="Object 271">
                          <a:extLst>
                            <a:ext uri="{FF2B5EF4-FFF2-40B4-BE49-F238E27FC236}">
                              <a16:creationId xmlns:a16="http://schemas.microsoft.com/office/drawing/2014/main" id="{4755A9B0-9B6E-BF45-BAB5-1AA1221C86A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9438" y="1784350"/>
                          <a:ext cx="112712" cy="1349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84" name="Oval 272">
              <a:extLst>
                <a:ext uri="{FF2B5EF4-FFF2-40B4-BE49-F238E27FC236}">
                  <a16:creationId xmlns:a16="http://schemas.microsoft.com/office/drawing/2014/main" id="{CCF92DE0-2D05-4744-97E9-394B23EE1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6488" y="1722438"/>
              <a:ext cx="300037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85" name="Oval 273">
              <a:extLst>
                <a:ext uri="{FF2B5EF4-FFF2-40B4-BE49-F238E27FC236}">
                  <a16:creationId xmlns:a16="http://schemas.microsoft.com/office/drawing/2014/main" id="{1524D9D5-BBE3-214C-9634-EE4F464B5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6488" y="2249488"/>
              <a:ext cx="300037" cy="2841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24" name="Object 274">
              <a:extLst>
                <a:ext uri="{FF2B5EF4-FFF2-40B4-BE49-F238E27FC236}">
                  <a16:creationId xmlns:a16="http://schemas.microsoft.com/office/drawing/2014/main" id="{B6BF0D06-12E4-604D-8D68-7D36E052CBE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2405771"/>
                </p:ext>
              </p:extLst>
            </p:nvPr>
          </p:nvGraphicFramePr>
          <p:xfrm>
            <a:off x="6229350" y="1762125"/>
            <a:ext cx="176213" cy="176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51" name="Equation" r:id="rId40" imgW="7315200" imgH="7607300" progId="Equation.3">
                    <p:embed/>
                  </p:oleObj>
                </mc:Choice>
                <mc:Fallback>
                  <p:oleObj name="Equation" r:id="rId40" imgW="7315200" imgH="7607300" progId="Equation.3">
                    <p:embed/>
                    <p:pic>
                      <p:nvPicPr>
                        <p:cNvPr id="29724" name="Object 274">
                          <a:extLst>
                            <a:ext uri="{FF2B5EF4-FFF2-40B4-BE49-F238E27FC236}">
                              <a16:creationId xmlns:a16="http://schemas.microsoft.com/office/drawing/2014/main" id="{B6BF0D06-12E4-604D-8D68-7D36E052CBE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9350" y="1762125"/>
                          <a:ext cx="176213" cy="176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25" name="Object 275">
              <a:extLst>
                <a:ext uri="{FF2B5EF4-FFF2-40B4-BE49-F238E27FC236}">
                  <a16:creationId xmlns:a16="http://schemas.microsoft.com/office/drawing/2014/main" id="{993DCCAD-69CE-814E-8948-CB9660B73C3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4306586"/>
                </p:ext>
              </p:extLst>
            </p:nvPr>
          </p:nvGraphicFramePr>
          <p:xfrm>
            <a:off x="6289675" y="2295525"/>
            <a:ext cx="112713" cy="136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52" name="Equation" r:id="rId41" imgW="4686300" imgH="5854700" progId="Equation.3">
                    <p:embed/>
                  </p:oleObj>
                </mc:Choice>
                <mc:Fallback>
                  <p:oleObj name="Equation" r:id="rId41" imgW="4686300" imgH="5854700" progId="Equation.3">
                    <p:embed/>
                    <p:pic>
                      <p:nvPicPr>
                        <p:cNvPr id="29725" name="Object 275">
                          <a:extLst>
                            <a:ext uri="{FF2B5EF4-FFF2-40B4-BE49-F238E27FC236}">
                              <a16:creationId xmlns:a16="http://schemas.microsoft.com/office/drawing/2014/main" id="{993DCCAD-69CE-814E-8948-CB9660B73C3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89675" y="2295525"/>
                          <a:ext cx="112713" cy="136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86" name="Line 276">
              <a:extLst>
                <a:ext uri="{FF2B5EF4-FFF2-40B4-BE49-F238E27FC236}">
                  <a16:creationId xmlns:a16="http://schemas.microsoft.com/office/drawing/2014/main" id="{C9FBF13B-A603-794F-AA33-F10820BE0C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2350" y="1477963"/>
              <a:ext cx="169863" cy="244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87" name="Line 277">
              <a:extLst>
                <a:ext uri="{FF2B5EF4-FFF2-40B4-BE49-F238E27FC236}">
                  <a16:creationId xmlns:a16="http://schemas.microsoft.com/office/drawing/2014/main" id="{0F3927D8-B5BC-7B45-BAB6-FE6442A58E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57863" y="1477963"/>
              <a:ext cx="130175" cy="244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88" name="Line 278">
              <a:extLst>
                <a:ext uri="{FF2B5EF4-FFF2-40B4-BE49-F238E27FC236}">
                  <a16:creationId xmlns:a16="http://schemas.microsoft.com/office/drawing/2014/main" id="{94931538-22FA-FF4E-A4CB-8576281D1A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3488" y="2006600"/>
              <a:ext cx="0" cy="2428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9789" name="Freeform 279">
              <a:extLst>
                <a:ext uri="{FF2B5EF4-FFF2-40B4-BE49-F238E27FC236}">
                  <a16:creationId xmlns:a16="http://schemas.microsoft.com/office/drawing/2014/main" id="{A324AD80-5643-4442-9D54-537DCC9C7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9800" y="533400"/>
              <a:ext cx="4419600" cy="2228850"/>
            </a:xfrm>
            <a:custGeom>
              <a:avLst/>
              <a:gdLst>
                <a:gd name="T0" fmla="*/ 2147483647 w 4952"/>
                <a:gd name="T1" fmla="*/ 2147483647 h 2640"/>
                <a:gd name="T2" fmla="*/ 2147483647 w 4952"/>
                <a:gd name="T3" fmla="*/ 2147483647 h 2640"/>
                <a:gd name="T4" fmla="*/ 2147483647 w 4952"/>
                <a:gd name="T5" fmla="*/ 2147483647 h 2640"/>
                <a:gd name="T6" fmla="*/ 2147483647 w 4952"/>
                <a:gd name="T7" fmla="*/ 2147483647 h 2640"/>
                <a:gd name="T8" fmla="*/ 2147483647 w 4952"/>
                <a:gd name="T9" fmla="*/ 2147483647 h 2640"/>
                <a:gd name="T10" fmla="*/ 2147483647 w 4952"/>
                <a:gd name="T11" fmla="*/ 2147483647 h 2640"/>
                <a:gd name="T12" fmla="*/ 2147483647 w 4952"/>
                <a:gd name="T13" fmla="*/ 2147483647 h 2640"/>
                <a:gd name="T14" fmla="*/ 2147483647 w 4952"/>
                <a:gd name="T15" fmla="*/ 2147483647 h 2640"/>
                <a:gd name="T16" fmla="*/ 2147483647 w 4952"/>
                <a:gd name="T17" fmla="*/ 2147483647 h 2640"/>
                <a:gd name="T18" fmla="*/ 2147483647 w 4952"/>
                <a:gd name="T19" fmla="*/ 2147483647 h 2640"/>
                <a:gd name="T20" fmla="*/ 2147483647 w 4952"/>
                <a:gd name="T21" fmla="*/ 2147483647 h 2640"/>
                <a:gd name="T22" fmla="*/ 2147483647 w 4952"/>
                <a:gd name="T23" fmla="*/ 2147483647 h 2640"/>
                <a:gd name="T24" fmla="*/ 2147483647 w 4952"/>
                <a:gd name="T25" fmla="*/ 2147483647 h 2640"/>
                <a:gd name="T26" fmla="*/ 2147483647 w 4952"/>
                <a:gd name="T27" fmla="*/ 2147483647 h 2640"/>
                <a:gd name="T28" fmla="*/ 2147483647 w 4952"/>
                <a:gd name="T29" fmla="*/ 2147483647 h 2640"/>
                <a:gd name="T30" fmla="*/ 2147483647 w 4952"/>
                <a:gd name="T31" fmla="*/ 2147483647 h 2640"/>
                <a:gd name="T32" fmla="*/ 2147483647 w 4952"/>
                <a:gd name="T33" fmla="*/ 2147483647 h 2640"/>
                <a:gd name="T34" fmla="*/ 2147483647 w 4952"/>
                <a:gd name="T35" fmla="*/ 2147483647 h 2640"/>
                <a:gd name="T36" fmla="*/ 2147483647 w 4952"/>
                <a:gd name="T37" fmla="*/ 2147483647 h 2640"/>
                <a:gd name="T38" fmla="*/ 2147483647 w 4952"/>
                <a:gd name="T39" fmla="*/ 2147483647 h 2640"/>
                <a:gd name="T40" fmla="*/ 2147483647 w 4952"/>
                <a:gd name="T41" fmla="*/ 2147483647 h 2640"/>
                <a:gd name="T42" fmla="*/ 2147483647 w 4952"/>
                <a:gd name="T43" fmla="*/ 2147483647 h 2640"/>
                <a:gd name="T44" fmla="*/ 2147483647 w 4952"/>
                <a:gd name="T45" fmla="*/ 2147483647 h 2640"/>
                <a:gd name="T46" fmla="*/ 2147483647 w 4952"/>
                <a:gd name="T47" fmla="*/ 2147483647 h 2640"/>
                <a:gd name="T48" fmla="*/ 2147483647 w 4952"/>
                <a:gd name="T49" fmla="*/ 2147483647 h 2640"/>
                <a:gd name="T50" fmla="*/ 2147483647 w 4952"/>
                <a:gd name="T51" fmla="*/ 2147483647 h 2640"/>
                <a:gd name="T52" fmla="*/ 2147483647 w 4952"/>
                <a:gd name="T53" fmla="*/ 2147483647 h 2640"/>
                <a:gd name="T54" fmla="*/ 2147483647 w 4952"/>
                <a:gd name="T55" fmla="*/ 2147483647 h 2640"/>
                <a:gd name="T56" fmla="*/ 2147483647 w 4952"/>
                <a:gd name="T57" fmla="*/ 2147483647 h 2640"/>
                <a:gd name="T58" fmla="*/ 2147483647 w 4952"/>
                <a:gd name="T59" fmla="*/ 2147483647 h 26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952"/>
                <a:gd name="T91" fmla="*/ 0 h 2640"/>
                <a:gd name="T92" fmla="*/ 4952 w 4952"/>
                <a:gd name="T93" fmla="*/ 2640 h 264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952" h="2640">
                  <a:moveTo>
                    <a:pt x="2440" y="16"/>
                  </a:moveTo>
                  <a:cubicBezTo>
                    <a:pt x="2224" y="0"/>
                    <a:pt x="2312" y="128"/>
                    <a:pt x="2008" y="256"/>
                  </a:cubicBezTo>
                  <a:cubicBezTo>
                    <a:pt x="1704" y="384"/>
                    <a:pt x="936" y="552"/>
                    <a:pt x="616" y="784"/>
                  </a:cubicBezTo>
                  <a:cubicBezTo>
                    <a:pt x="296" y="1016"/>
                    <a:pt x="176" y="1376"/>
                    <a:pt x="88" y="1648"/>
                  </a:cubicBezTo>
                  <a:cubicBezTo>
                    <a:pt x="0" y="1920"/>
                    <a:pt x="40" y="2256"/>
                    <a:pt x="88" y="2416"/>
                  </a:cubicBezTo>
                  <a:cubicBezTo>
                    <a:pt x="136" y="2576"/>
                    <a:pt x="280" y="2584"/>
                    <a:pt x="376" y="2608"/>
                  </a:cubicBezTo>
                  <a:cubicBezTo>
                    <a:pt x="472" y="2632"/>
                    <a:pt x="608" y="2640"/>
                    <a:pt x="664" y="2560"/>
                  </a:cubicBezTo>
                  <a:cubicBezTo>
                    <a:pt x="720" y="2480"/>
                    <a:pt x="608" y="2240"/>
                    <a:pt x="712" y="2128"/>
                  </a:cubicBezTo>
                  <a:cubicBezTo>
                    <a:pt x="816" y="2016"/>
                    <a:pt x="1192" y="1992"/>
                    <a:pt x="1288" y="1888"/>
                  </a:cubicBezTo>
                  <a:cubicBezTo>
                    <a:pt x="1384" y="1784"/>
                    <a:pt x="1312" y="1632"/>
                    <a:pt x="1288" y="1504"/>
                  </a:cubicBezTo>
                  <a:cubicBezTo>
                    <a:pt x="1264" y="1376"/>
                    <a:pt x="1064" y="1240"/>
                    <a:pt x="1144" y="1120"/>
                  </a:cubicBezTo>
                  <a:cubicBezTo>
                    <a:pt x="1224" y="1000"/>
                    <a:pt x="1632" y="856"/>
                    <a:pt x="1768" y="784"/>
                  </a:cubicBezTo>
                  <a:cubicBezTo>
                    <a:pt x="1904" y="712"/>
                    <a:pt x="1896" y="608"/>
                    <a:pt x="1960" y="688"/>
                  </a:cubicBezTo>
                  <a:cubicBezTo>
                    <a:pt x="2024" y="768"/>
                    <a:pt x="2008" y="1168"/>
                    <a:pt x="2152" y="1264"/>
                  </a:cubicBezTo>
                  <a:cubicBezTo>
                    <a:pt x="2296" y="1360"/>
                    <a:pt x="2712" y="1360"/>
                    <a:pt x="2824" y="1264"/>
                  </a:cubicBezTo>
                  <a:cubicBezTo>
                    <a:pt x="2936" y="1168"/>
                    <a:pt x="2760" y="784"/>
                    <a:pt x="2824" y="688"/>
                  </a:cubicBezTo>
                  <a:cubicBezTo>
                    <a:pt x="2888" y="592"/>
                    <a:pt x="3024" y="648"/>
                    <a:pt x="3208" y="688"/>
                  </a:cubicBezTo>
                  <a:cubicBezTo>
                    <a:pt x="3392" y="728"/>
                    <a:pt x="3848" y="800"/>
                    <a:pt x="3928" y="928"/>
                  </a:cubicBezTo>
                  <a:cubicBezTo>
                    <a:pt x="4008" y="1056"/>
                    <a:pt x="3728" y="1312"/>
                    <a:pt x="3688" y="1456"/>
                  </a:cubicBezTo>
                  <a:cubicBezTo>
                    <a:pt x="3648" y="1600"/>
                    <a:pt x="3624" y="1712"/>
                    <a:pt x="3688" y="1792"/>
                  </a:cubicBezTo>
                  <a:cubicBezTo>
                    <a:pt x="3752" y="1872"/>
                    <a:pt x="3968" y="1864"/>
                    <a:pt x="4072" y="1936"/>
                  </a:cubicBezTo>
                  <a:cubicBezTo>
                    <a:pt x="4176" y="2008"/>
                    <a:pt x="4232" y="2128"/>
                    <a:pt x="4312" y="2224"/>
                  </a:cubicBezTo>
                  <a:cubicBezTo>
                    <a:pt x="4392" y="2320"/>
                    <a:pt x="4456" y="2472"/>
                    <a:pt x="4552" y="2512"/>
                  </a:cubicBezTo>
                  <a:cubicBezTo>
                    <a:pt x="4648" y="2552"/>
                    <a:pt x="4824" y="2552"/>
                    <a:pt x="4888" y="2464"/>
                  </a:cubicBezTo>
                  <a:cubicBezTo>
                    <a:pt x="4952" y="2376"/>
                    <a:pt x="4944" y="2168"/>
                    <a:pt x="4936" y="1984"/>
                  </a:cubicBezTo>
                  <a:cubicBezTo>
                    <a:pt x="4928" y="1800"/>
                    <a:pt x="4888" y="1536"/>
                    <a:pt x="4840" y="1360"/>
                  </a:cubicBezTo>
                  <a:cubicBezTo>
                    <a:pt x="4792" y="1184"/>
                    <a:pt x="4760" y="1040"/>
                    <a:pt x="4648" y="928"/>
                  </a:cubicBezTo>
                  <a:cubicBezTo>
                    <a:pt x="4536" y="816"/>
                    <a:pt x="4392" y="784"/>
                    <a:pt x="4168" y="688"/>
                  </a:cubicBezTo>
                  <a:cubicBezTo>
                    <a:pt x="3944" y="592"/>
                    <a:pt x="3592" y="464"/>
                    <a:pt x="3304" y="352"/>
                  </a:cubicBezTo>
                  <a:cubicBezTo>
                    <a:pt x="3016" y="240"/>
                    <a:pt x="2656" y="32"/>
                    <a:pt x="2440" y="16"/>
                  </a:cubicBezTo>
                  <a:close/>
                </a:path>
              </a:pathLst>
            </a:custGeom>
            <a:noFill/>
            <a:ln w="19050" cap="rnd">
              <a:solidFill>
                <a:schemeClr val="accent2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29790" name="Oval 280">
              <a:extLst>
                <a:ext uri="{FF2B5EF4-FFF2-40B4-BE49-F238E27FC236}">
                  <a16:creationId xmlns:a16="http://schemas.microsoft.com/office/drawing/2014/main" id="{B7738ACC-D38B-EE43-B4EC-1303C71CD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488" y="2362200"/>
              <a:ext cx="301625" cy="285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29726" name="Object 281">
              <a:extLst>
                <a:ext uri="{FF2B5EF4-FFF2-40B4-BE49-F238E27FC236}">
                  <a16:creationId xmlns:a16="http://schemas.microsoft.com/office/drawing/2014/main" id="{C1ABF6C9-74A9-C644-B09A-1A19DC5C0A7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0327222"/>
                </p:ext>
              </p:extLst>
            </p:nvPr>
          </p:nvGraphicFramePr>
          <p:xfrm>
            <a:off x="4325938" y="2403475"/>
            <a:ext cx="169862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553" name="Equation" r:id="rId42" imgW="7023100" imgH="7607300" progId="Equation.3">
                    <p:embed/>
                  </p:oleObj>
                </mc:Choice>
                <mc:Fallback>
                  <p:oleObj name="Equation" r:id="rId42" imgW="7023100" imgH="7607300" progId="Equation.3">
                    <p:embed/>
                    <p:pic>
                      <p:nvPicPr>
                        <p:cNvPr id="29726" name="Object 281">
                          <a:extLst>
                            <a:ext uri="{FF2B5EF4-FFF2-40B4-BE49-F238E27FC236}">
                              <a16:creationId xmlns:a16="http://schemas.microsoft.com/office/drawing/2014/main" id="{C1ABF6C9-74A9-C644-B09A-1A19DC5C0A7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5938" y="2403475"/>
                          <a:ext cx="169862" cy="174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91" name="Line 287">
              <a:extLst>
                <a:ext uri="{FF2B5EF4-FFF2-40B4-BE49-F238E27FC236}">
                  <a16:creationId xmlns:a16="http://schemas.microsoft.com/office/drawing/2014/main" id="{86538815-CEEA-C947-9942-6257A6D3ED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075" y="2647950"/>
              <a:ext cx="0" cy="282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29792" name="Rectangle 288">
              <a:extLst>
                <a:ext uri="{FF2B5EF4-FFF2-40B4-BE49-F238E27FC236}">
                  <a16:creationId xmlns:a16="http://schemas.microsoft.com/office/drawing/2014/main" id="{DE40CC14-83E8-DF49-AF7B-7AAF1183F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763" y="2322513"/>
              <a:ext cx="431800" cy="3651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</p:grpSp>
      <p:sp>
        <p:nvSpPr>
          <p:cNvPr id="98" name="Título 4">
            <a:extLst>
              <a:ext uri="{FF2B5EF4-FFF2-40B4-BE49-F238E27FC236}">
                <a16:creationId xmlns:a16="http://schemas.microsoft.com/office/drawing/2014/main" id="{DEDD4CF0-86B3-B644-A3F7-02D9093B7371}"/>
              </a:ext>
            </a:extLst>
          </p:cNvPr>
          <p:cNvSpPr txBox="1">
            <a:spLocks/>
          </p:cNvSpPr>
          <p:nvPr/>
        </p:nvSpPr>
        <p:spPr>
          <a:xfrm>
            <a:off x="21832" y="24540"/>
            <a:ext cx="2627276" cy="54983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81CFA7C-0572-084E-8E07-FF7B8327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5627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048">
            <a:extLst>
              <a:ext uri="{FF2B5EF4-FFF2-40B4-BE49-F238E27FC236}">
                <a16:creationId xmlns:a16="http://schemas.microsoft.com/office/drawing/2014/main" id="{C4539265-E0C7-E549-A2FC-A0E2E16771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383152"/>
              </p:ext>
            </p:extLst>
          </p:nvPr>
        </p:nvGraphicFramePr>
        <p:xfrm>
          <a:off x="723900" y="3892551"/>
          <a:ext cx="72390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90" name="Equation" r:id="rId3" imgW="118783100" imgH="19011900" progId="Equation.3">
                  <p:embed/>
                </p:oleObj>
              </mc:Choice>
              <mc:Fallback>
                <p:oleObj name="Equation" r:id="rId3" imgW="118783100" imgH="19011900" progId="Equation.3">
                  <p:embed/>
                  <p:pic>
                    <p:nvPicPr>
                      <p:cNvPr id="30722" name="Object 2048">
                        <a:extLst>
                          <a:ext uri="{FF2B5EF4-FFF2-40B4-BE49-F238E27FC236}">
                            <a16:creationId xmlns:a16="http://schemas.microsoft.com/office/drawing/2014/main" id="{C4539265-E0C7-E549-A2FC-A0E2E167719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3892551"/>
                        <a:ext cx="7239000" cy="1150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Line 2055">
            <a:extLst>
              <a:ext uri="{FF2B5EF4-FFF2-40B4-BE49-F238E27FC236}">
                <a16:creationId xmlns:a16="http://schemas.microsoft.com/office/drawing/2014/main" id="{B39CEBCA-19E4-0440-BBF5-10300112D93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" y="27305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30728" name="AutoShape 2056">
            <a:extLst>
              <a:ext uri="{FF2B5EF4-FFF2-40B4-BE49-F238E27FC236}">
                <a16:creationId xmlns:a16="http://schemas.microsoft.com/office/drawing/2014/main" id="{593064C4-BE2B-F04F-BB1B-096B5F7C9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300" y="2968625"/>
            <a:ext cx="533400" cy="990600"/>
          </a:xfrm>
          <a:prstGeom prst="downArrow">
            <a:avLst>
              <a:gd name="adj1" fmla="val 50000"/>
              <a:gd name="adj2" fmla="val 46429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30723" name="Object 2049">
            <a:extLst>
              <a:ext uri="{FF2B5EF4-FFF2-40B4-BE49-F238E27FC236}">
                <a16:creationId xmlns:a16="http://schemas.microsoft.com/office/drawing/2014/main" id="{8C547F48-6938-DB4E-9E98-D101F46A2F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02928"/>
              </p:ext>
            </p:extLst>
          </p:nvPr>
        </p:nvGraphicFramePr>
        <p:xfrm>
          <a:off x="3399500" y="5583237"/>
          <a:ext cx="943900" cy="439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91" name="Equation" r:id="rId5" imgW="16967200" imgH="7899400" progId="Equation.3">
                  <p:embed/>
                </p:oleObj>
              </mc:Choice>
              <mc:Fallback>
                <p:oleObj name="Equation" r:id="rId5" imgW="16967200" imgH="7899400" progId="Equation.3">
                  <p:embed/>
                  <p:pic>
                    <p:nvPicPr>
                      <p:cNvPr id="30723" name="Object 2049">
                        <a:extLst>
                          <a:ext uri="{FF2B5EF4-FFF2-40B4-BE49-F238E27FC236}">
                            <a16:creationId xmlns:a16="http://schemas.microsoft.com/office/drawing/2014/main" id="{8C547F48-6938-DB4E-9E98-D101F46A2F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9500" y="5583237"/>
                        <a:ext cx="943900" cy="4391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Text Box 2061">
            <a:extLst>
              <a:ext uri="{FF2B5EF4-FFF2-40B4-BE49-F238E27FC236}">
                <a16:creationId xmlns:a16="http://schemas.microsoft.com/office/drawing/2014/main" id="{5A324093-BD70-FD4B-9B00-D6F8E496A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5583237"/>
            <a:ext cx="218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b="1" dirty="0"/>
              <a:t>Para </a:t>
            </a:r>
            <a:r>
              <a:rPr lang="en-US" altLang="es-AR" sz="2400" b="1" dirty="0" err="1"/>
              <a:t>cualquier</a:t>
            </a:r>
            <a:endParaRPr lang="en-US" altLang="es-AR" sz="2400" b="1" dirty="0"/>
          </a:p>
        </p:txBody>
      </p:sp>
      <p:graphicFrame>
        <p:nvGraphicFramePr>
          <p:cNvPr id="30724" name="Object 2050">
            <a:extLst>
              <a:ext uri="{FF2B5EF4-FFF2-40B4-BE49-F238E27FC236}">
                <a16:creationId xmlns:a16="http://schemas.microsoft.com/office/drawing/2014/main" id="{33808A05-ACB0-984A-AC6C-37841E5ABD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4006127"/>
              </p:ext>
            </p:extLst>
          </p:nvPr>
        </p:nvGraphicFramePr>
        <p:xfrm>
          <a:off x="279400" y="1409699"/>
          <a:ext cx="205740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92" name="Equation" r:id="rId7" imgW="40665400" imgH="16967200" progId="Equation.3">
                  <p:embed/>
                </p:oleObj>
              </mc:Choice>
              <mc:Fallback>
                <p:oleObj name="Equation" r:id="rId7" imgW="40665400" imgH="16967200" progId="Equation.3">
                  <p:embed/>
                  <p:pic>
                    <p:nvPicPr>
                      <p:cNvPr id="30724" name="Object 2050">
                        <a:extLst>
                          <a:ext uri="{FF2B5EF4-FFF2-40B4-BE49-F238E27FC236}">
                            <a16:creationId xmlns:a16="http://schemas.microsoft.com/office/drawing/2014/main" id="{33808A05-ACB0-984A-AC6C-37841E5ABD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" y="1409699"/>
                        <a:ext cx="2057400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2051">
            <a:extLst>
              <a:ext uri="{FF2B5EF4-FFF2-40B4-BE49-F238E27FC236}">
                <a16:creationId xmlns:a16="http://schemas.microsoft.com/office/drawing/2014/main" id="{F92B0A69-6F86-B347-A14E-2C15C6B982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848127"/>
              </p:ext>
            </p:extLst>
          </p:nvPr>
        </p:nvGraphicFramePr>
        <p:xfrm>
          <a:off x="3467100" y="1409699"/>
          <a:ext cx="22098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93" name="Equation" r:id="rId9" imgW="43002200" imgH="16967200" progId="Equation.3">
                  <p:embed/>
                </p:oleObj>
              </mc:Choice>
              <mc:Fallback>
                <p:oleObj name="Equation" r:id="rId9" imgW="43002200" imgH="16967200" progId="Equation.3">
                  <p:embed/>
                  <p:pic>
                    <p:nvPicPr>
                      <p:cNvPr id="30725" name="Object 2051">
                        <a:extLst>
                          <a:ext uri="{FF2B5EF4-FFF2-40B4-BE49-F238E27FC236}">
                            <a16:creationId xmlns:a16="http://schemas.microsoft.com/office/drawing/2014/main" id="{F92B0A69-6F86-B347-A14E-2C15C6B982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0" y="1409699"/>
                        <a:ext cx="22098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6" name="Object 2052">
            <a:extLst>
              <a:ext uri="{FF2B5EF4-FFF2-40B4-BE49-F238E27FC236}">
                <a16:creationId xmlns:a16="http://schemas.microsoft.com/office/drawing/2014/main" id="{F563C50B-F482-9C4D-A7A7-8A9B02B231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105633"/>
              </p:ext>
            </p:extLst>
          </p:nvPr>
        </p:nvGraphicFramePr>
        <p:xfrm>
          <a:off x="6718300" y="1839118"/>
          <a:ext cx="15240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94" name="Equation" r:id="rId11" imgW="28384500" imgH="7899400" progId="Equation.3">
                  <p:embed/>
                </p:oleObj>
              </mc:Choice>
              <mc:Fallback>
                <p:oleObj name="Equation" r:id="rId11" imgW="28384500" imgH="7899400" progId="Equation.3">
                  <p:embed/>
                  <p:pic>
                    <p:nvPicPr>
                      <p:cNvPr id="30726" name="Object 2052">
                        <a:extLst>
                          <a:ext uri="{FF2B5EF4-FFF2-40B4-BE49-F238E27FC236}">
                            <a16:creationId xmlns:a16="http://schemas.microsoft.com/office/drawing/2014/main" id="{F563C50B-F482-9C4D-A7A7-8A9B02B231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8300" y="1839118"/>
                        <a:ext cx="1524000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ítulo 4">
            <a:extLst>
              <a:ext uri="{FF2B5EF4-FFF2-40B4-BE49-F238E27FC236}">
                <a16:creationId xmlns:a16="http://schemas.microsoft.com/office/drawing/2014/main" id="{ED295608-52AA-1D41-8E71-EA8446B76419}"/>
              </a:ext>
            </a:extLst>
          </p:cNvPr>
          <p:cNvSpPr txBox="1">
            <a:spLocks/>
          </p:cNvSpPr>
          <p:nvPr/>
        </p:nvSpPr>
        <p:spPr>
          <a:xfrm>
            <a:off x="279400" y="246061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8BB24D-B155-5E45-AB2B-AF1E50627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323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  <p:bldP spid="307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61A323F-071D-2D4B-A76A-92BE87180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50" y="1498600"/>
            <a:ext cx="2501900" cy="2819400"/>
          </a:xfrm>
          <a:prstGeom prst="rect">
            <a:avLst/>
          </a:prstGeom>
        </p:spPr>
      </p:pic>
      <p:sp>
        <p:nvSpPr>
          <p:cNvPr id="11" name="Título 4">
            <a:extLst>
              <a:ext uri="{FF2B5EF4-FFF2-40B4-BE49-F238E27FC236}">
                <a16:creationId xmlns:a16="http://schemas.microsoft.com/office/drawing/2014/main" id="{37B2FFC8-467A-FA4F-848D-281BD1FD9355}"/>
              </a:ext>
            </a:extLst>
          </p:cNvPr>
          <p:cNvSpPr txBox="1">
            <a:spLocks/>
          </p:cNvSpPr>
          <p:nvPr/>
        </p:nvSpPr>
        <p:spPr>
          <a:xfrm>
            <a:off x="279400" y="246061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1CE24E1-6095-6B46-83E0-678F42BA76A4}"/>
              </a:ext>
            </a:extLst>
          </p:cNvPr>
          <p:cNvSpPr txBox="1"/>
          <p:nvPr/>
        </p:nvSpPr>
        <p:spPr>
          <a:xfrm>
            <a:off x="3517900" y="1947758"/>
            <a:ext cx="30020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200" dirty="0">
                <a:solidFill>
                  <a:srgbClr val="0070C0"/>
                </a:solidFill>
                <a:latin typeface="Comic Sans MS" panose="030F0902030302020204" pitchFamily="66" charset="0"/>
              </a:rPr>
              <a:t>y dada la cadena:</a:t>
            </a:r>
          </a:p>
        </p:txBody>
      </p:sp>
      <p:graphicFrame>
        <p:nvGraphicFramePr>
          <p:cNvPr id="13" name="Object 4">
            <a:extLst>
              <a:ext uri="{FF2B5EF4-FFF2-40B4-BE49-F238E27FC236}">
                <a16:creationId xmlns:a16="http://schemas.microsoft.com/office/drawing/2014/main" id="{CA179C6B-57E1-FD4E-87EF-52E12BF093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124111"/>
              </p:ext>
            </p:extLst>
          </p:nvPr>
        </p:nvGraphicFramePr>
        <p:xfrm>
          <a:off x="3352373" y="2637350"/>
          <a:ext cx="3155231" cy="400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6" name="Equation" r:id="rId4" imgW="80746600" imgH="10236200" progId="Equation.3">
                  <p:embed/>
                </p:oleObj>
              </mc:Choice>
              <mc:Fallback>
                <p:oleObj name="Equation" r:id="rId4" imgW="80746600" imgH="10236200" progId="Equation.3">
                  <p:embed/>
                  <p:pic>
                    <p:nvPicPr>
                      <p:cNvPr id="31746" name="Object 4">
                        <a:extLst>
                          <a:ext uri="{FF2B5EF4-FFF2-40B4-BE49-F238E27FC236}">
                            <a16:creationId xmlns:a16="http://schemas.microsoft.com/office/drawing/2014/main" id="{1086C1B5-F27A-D343-813C-13645911EA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373" y="2637350"/>
                        <a:ext cx="3155231" cy="400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agen 13">
            <a:extLst>
              <a:ext uri="{FF2B5EF4-FFF2-40B4-BE49-F238E27FC236}">
                <a16:creationId xmlns:a16="http://schemas.microsoft.com/office/drawing/2014/main" id="{0597282B-0FE9-7D43-9457-2D88390B10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9234" y="3479734"/>
            <a:ext cx="5750116" cy="989392"/>
          </a:xfrm>
          <a:prstGeom prst="rect">
            <a:avLst/>
          </a:prstGeom>
        </p:spPr>
      </p:pic>
      <p:sp>
        <p:nvSpPr>
          <p:cNvPr id="16" name="Marcador de número de diapositiva 15">
            <a:extLst>
              <a:ext uri="{FF2B5EF4-FFF2-40B4-BE49-F238E27FC236}">
                <a16:creationId xmlns:a16="http://schemas.microsoft.com/office/drawing/2014/main" id="{B0216EBE-56F7-D94D-8430-3151EC2E9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19</a:t>
            </a:fld>
            <a:endParaRPr lang="es-ES_tradnl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6C4E3CE-44AD-AA41-B754-B3B930AA24A9}"/>
              </a:ext>
            </a:extLst>
          </p:cNvPr>
          <p:cNvSpPr txBox="1"/>
          <p:nvPr/>
        </p:nvSpPr>
        <p:spPr>
          <a:xfrm>
            <a:off x="1231180" y="5046877"/>
            <a:ext cx="66816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</a:rPr>
              <a:t>El Lema de Pumping establece esta propiedad de </a:t>
            </a:r>
          </a:p>
          <a:p>
            <a:r>
              <a:rPr lang="es-AR" sz="2400" b="1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</a:rPr>
              <a:t>periodicidad, para las cadenas suficientemente </a:t>
            </a:r>
          </a:p>
          <a:p>
            <a:r>
              <a:rPr lang="es-AR" sz="2400" b="1" dirty="0">
                <a:solidFill>
                  <a:schemeClr val="bg2">
                    <a:lumMod val="50000"/>
                  </a:schemeClr>
                </a:solidFill>
                <a:latin typeface="Bradley Hand" pitchFamily="2" charset="77"/>
              </a:rPr>
              <a:t>largas en los LLC.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4">
            <a:extLst>
              <a:ext uri="{FF2B5EF4-FFF2-40B4-BE49-F238E27FC236}">
                <a16:creationId xmlns:a16="http://schemas.microsoft.com/office/drawing/2014/main" id="{40BD786E-EB10-E640-B8A2-519DE130D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25" y="939800"/>
            <a:ext cx="18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B4B288A-CB86-EA4D-83D5-BAE55AF46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</a:t>
            </a:fld>
            <a:endParaRPr lang="es-ES_tradnl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1B1E76F3-F9FE-D440-BB31-DC66D1A6F07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0016" y="211162"/>
            <a:ext cx="4358244" cy="579438"/>
          </a:xfrm>
        </p:spPr>
        <p:txBody>
          <a:bodyPr>
            <a:normAutofit/>
          </a:bodyPr>
          <a:lstStyle/>
          <a:p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Objetivos de la clase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8CAF2FC-2943-D641-B28E-9A639DC07BC3}"/>
              </a:ext>
            </a:extLst>
          </p:cNvPr>
          <p:cNvSpPr txBox="1"/>
          <p:nvPr/>
        </p:nvSpPr>
        <p:spPr>
          <a:xfrm>
            <a:off x="687953" y="1181498"/>
            <a:ext cx="8129148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es-AR" sz="2400" dirty="0" err="1">
                <a:latin typeface="Comic Sans MS" panose="030F0902030302020204" pitchFamily="66" charset="0"/>
              </a:rPr>
              <a:t>Avanzar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en</a:t>
            </a:r>
            <a:r>
              <a:rPr lang="en-US" altLang="es-AR" sz="2400" dirty="0">
                <a:latin typeface="Comic Sans MS" panose="030F0902030302020204" pitchFamily="66" charset="0"/>
              </a:rPr>
              <a:t> la </a:t>
            </a:r>
            <a:r>
              <a:rPr lang="en-US" altLang="es-AR" sz="2400" dirty="0" err="1">
                <a:latin typeface="Comic Sans MS" panose="030F0902030302020204" pitchFamily="66" charset="0"/>
              </a:rPr>
              <a:t>Jerarquía</a:t>
            </a:r>
            <a:r>
              <a:rPr lang="en-US" altLang="es-AR" sz="2400" dirty="0">
                <a:latin typeface="Comic Sans MS" panose="030F0902030302020204" pitchFamily="66" charset="0"/>
              </a:rPr>
              <a:t> de Chomsky para </a:t>
            </a:r>
            <a:r>
              <a:rPr lang="en-US" altLang="es-AR" sz="2400" dirty="0" err="1">
                <a:latin typeface="Comic Sans MS" panose="030F0902030302020204" pitchFamily="66" charset="0"/>
              </a:rPr>
              <a:t>comenzar</a:t>
            </a:r>
            <a:endParaRPr lang="en-US" altLang="es-AR" sz="2400" dirty="0">
              <a:latin typeface="Comic Sans MS" panose="030F0902030302020204" pitchFamily="66" charset="0"/>
            </a:endParaRPr>
          </a:p>
          <a:p>
            <a:r>
              <a:rPr lang="en-US" altLang="es-AR" sz="2400" dirty="0">
                <a:latin typeface="Comic Sans MS" panose="030F0902030302020204" pitchFamily="66" charset="0"/>
              </a:rPr>
              <a:t>a </a:t>
            </a:r>
            <a:r>
              <a:rPr lang="en-US" altLang="es-AR" sz="2400" dirty="0" err="1">
                <a:latin typeface="Comic Sans MS" panose="030F0902030302020204" pitchFamily="66" charset="0"/>
              </a:rPr>
              <a:t>estudiar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lenguajes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dependientes</a:t>
            </a:r>
            <a:r>
              <a:rPr lang="en-US" altLang="es-AR" sz="2400" dirty="0">
                <a:latin typeface="Comic Sans MS" panose="030F0902030302020204" pitchFamily="66" charset="0"/>
              </a:rPr>
              <a:t> del </a:t>
            </a:r>
            <a:r>
              <a:rPr lang="en-US" altLang="es-AR" sz="2400" dirty="0" err="1">
                <a:latin typeface="Comic Sans MS" panose="030F0902030302020204" pitchFamily="66" charset="0"/>
              </a:rPr>
              <a:t>contexto</a:t>
            </a:r>
            <a:r>
              <a:rPr lang="en-US" altLang="es-AR" sz="2400" dirty="0">
                <a:latin typeface="Comic Sans MS" panose="030F0902030302020204" pitchFamily="66" charset="0"/>
              </a:rPr>
              <a:t> e </a:t>
            </a:r>
            <a:r>
              <a:rPr lang="en-US" altLang="es-AR" sz="2400" dirty="0" err="1">
                <a:latin typeface="Comic Sans MS" panose="030F0902030302020204" pitchFamily="66" charset="0"/>
              </a:rPr>
              <a:t>irres</a:t>
            </a:r>
            <a:r>
              <a:rPr lang="en-US" altLang="es-AR" sz="2400" dirty="0">
                <a:latin typeface="Comic Sans MS" panose="030F0902030302020204" pitchFamily="66" charset="0"/>
              </a:rPr>
              <a:t>-</a:t>
            </a:r>
          </a:p>
          <a:p>
            <a:r>
              <a:rPr lang="en-US" altLang="es-AR" sz="2400" dirty="0" err="1">
                <a:latin typeface="Comic Sans MS" panose="030F0902030302020204" pitchFamily="66" charset="0"/>
              </a:rPr>
              <a:t>trictos</a:t>
            </a:r>
            <a:r>
              <a:rPr lang="en-US" altLang="es-AR" sz="2400" dirty="0">
                <a:latin typeface="Comic Sans MS" panose="030F0902030302020204" pitchFamily="66" charset="0"/>
              </a:rPr>
              <a:t>, ¿</a:t>
            </a:r>
            <a:r>
              <a:rPr lang="en-US" altLang="es-AR" sz="2400" dirty="0" err="1">
                <a:latin typeface="Comic Sans MS" panose="030F0902030302020204" pitchFamily="66" charset="0"/>
              </a:rPr>
              <a:t>cómo</a:t>
            </a:r>
            <a:r>
              <a:rPr lang="en-US" altLang="es-AR" sz="2400" dirty="0">
                <a:latin typeface="Comic Sans MS" panose="030F0902030302020204" pitchFamily="66" charset="0"/>
              </a:rPr>
              <a:t>?</a:t>
            </a:r>
          </a:p>
          <a:p>
            <a:endParaRPr lang="en-US" altLang="es-AR" sz="2400" dirty="0">
              <a:latin typeface="Comic Sans MS" panose="030F0902030302020204" pitchFamily="66" charset="0"/>
            </a:endParaRPr>
          </a:p>
          <a:p>
            <a:endParaRPr lang="en-US" altLang="es-AR" sz="2400" dirty="0">
              <a:latin typeface="Comic Sans MS" panose="030F0902030302020204" pitchFamily="66" charset="0"/>
            </a:endParaRPr>
          </a:p>
          <a:p>
            <a:r>
              <a:rPr lang="en-US" altLang="es-AR" sz="2400" dirty="0">
                <a:latin typeface="Comic Sans MS" panose="030F0902030302020204" pitchFamily="66" charset="0"/>
              </a:rPr>
              <a:t>A </a:t>
            </a:r>
            <a:r>
              <a:rPr lang="en-US" altLang="es-AR" sz="2400" dirty="0" err="1">
                <a:latin typeface="Comic Sans MS" panose="030F0902030302020204" pitchFamily="66" charset="0"/>
              </a:rPr>
              <a:t>partir</a:t>
            </a:r>
            <a:r>
              <a:rPr lang="en-US" altLang="es-AR" sz="2400" dirty="0">
                <a:latin typeface="Comic Sans MS" panose="030F0902030302020204" pitchFamily="66" charset="0"/>
              </a:rPr>
              <a:t> de </a:t>
            </a:r>
            <a:r>
              <a:rPr lang="en-US" altLang="es-AR" sz="2400" dirty="0" err="1">
                <a:latin typeface="Comic Sans MS" panose="030F0902030302020204" pitchFamily="66" charset="0"/>
              </a:rPr>
              <a:t>analizar</a:t>
            </a:r>
            <a:r>
              <a:rPr lang="en-US" altLang="es-AR" sz="2400" dirty="0">
                <a:latin typeface="Comic Sans MS" panose="030F0902030302020204" pitchFamily="66" charset="0"/>
              </a:rPr>
              <a:t> el </a:t>
            </a:r>
            <a:r>
              <a:rPr lang="en-US" altLang="es-AR" sz="2400" dirty="0" err="1">
                <a:latin typeface="Comic Sans MS" panose="030F0902030302020204" pitchFamily="66" charset="0"/>
              </a:rPr>
              <a:t>Lema</a:t>
            </a:r>
            <a:r>
              <a:rPr lang="en-US" altLang="es-AR" sz="2400" dirty="0">
                <a:latin typeface="Comic Sans MS" panose="030F0902030302020204" pitchFamily="66" charset="0"/>
              </a:rPr>
              <a:t> de Pumping para LLC, </a:t>
            </a:r>
          </a:p>
          <a:p>
            <a:r>
              <a:rPr lang="en-US" altLang="es-AR" sz="2400" dirty="0">
                <a:latin typeface="Comic Sans MS" panose="030F0902030302020204" pitchFamily="66" charset="0"/>
              </a:rPr>
              <a:t>¿por </a:t>
            </a:r>
            <a:r>
              <a:rPr lang="en-US" altLang="es-AR" sz="2400" dirty="0" err="1">
                <a:latin typeface="Comic Sans MS" panose="030F0902030302020204" pitchFamily="66" charset="0"/>
              </a:rPr>
              <a:t>qué</a:t>
            </a:r>
            <a:r>
              <a:rPr lang="en-US" altLang="es-AR" sz="2400" dirty="0">
                <a:latin typeface="Comic Sans MS" panose="030F0902030302020204" pitchFamily="66" charset="0"/>
              </a:rPr>
              <a:t>?</a:t>
            </a:r>
          </a:p>
          <a:p>
            <a:endParaRPr lang="en-US" altLang="es-AR" sz="2400" dirty="0">
              <a:latin typeface="Comic Sans MS" panose="030F0902030302020204" pitchFamily="66" charset="0"/>
            </a:endParaRPr>
          </a:p>
          <a:p>
            <a:endParaRPr lang="en-US" altLang="es-AR" sz="2400" dirty="0">
              <a:latin typeface="Comic Sans MS" panose="030F0902030302020204" pitchFamily="66" charset="0"/>
            </a:endParaRPr>
          </a:p>
          <a:p>
            <a:r>
              <a:rPr lang="en-US" altLang="es-AR" sz="2400" dirty="0" err="1">
                <a:latin typeface="Comic Sans MS" panose="030F0902030302020204" pitchFamily="66" charset="0"/>
              </a:rPr>
              <a:t>Porque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nos</a:t>
            </a:r>
            <a:r>
              <a:rPr lang="en-US" altLang="es-AR" sz="2400" dirty="0">
                <a:latin typeface="Comic Sans MS" panose="030F0902030302020204" pitchFamily="66" charset="0"/>
              </a:rPr>
              <a:t> prove una forma de </a:t>
            </a:r>
            <a:r>
              <a:rPr lang="en-US" altLang="es-AR" sz="2400" dirty="0" err="1">
                <a:latin typeface="Comic Sans MS" panose="030F0902030302020204" pitchFamily="66" charset="0"/>
              </a:rPr>
              <a:t>probar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cuando</a:t>
            </a:r>
            <a:r>
              <a:rPr lang="en-US" altLang="es-AR" sz="2400" dirty="0">
                <a:latin typeface="Comic Sans MS" panose="030F0902030302020204" pitchFamily="66" charset="0"/>
              </a:rPr>
              <a:t> un </a:t>
            </a:r>
          </a:p>
          <a:p>
            <a:r>
              <a:rPr lang="en-US" altLang="es-AR" sz="2400" dirty="0" err="1">
                <a:latin typeface="Comic Sans MS" panose="030F0902030302020204" pitchFamily="66" charset="0"/>
              </a:rPr>
              <a:t>Lenguaje</a:t>
            </a:r>
            <a:r>
              <a:rPr lang="en-US" altLang="es-AR" sz="2400" dirty="0">
                <a:latin typeface="Comic Sans MS" panose="030F0902030302020204" pitchFamily="66" charset="0"/>
              </a:rPr>
              <a:t> no es LC.</a:t>
            </a:r>
          </a:p>
          <a:p>
            <a:endParaRPr lang="en-US" altLang="es-AR" sz="2400" dirty="0">
              <a:latin typeface="Comic Sans MS" panose="030F0902030302020204" pitchFamily="66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es-AR" sz="2400" dirty="0" err="1">
                <a:latin typeface="Comic Sans MS" panose="030F0902030302020204" pitchFamily="66" charset="0"/>
              </a:rPr>
              <a:t>Además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analizaremos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también</a:t>
            </a:r>
            <a:r>
              <a:rPr lang="en-US" altLang="es-AR" sz="2400" dirty="0">
                <a:latin typeface="Comic Sans MS" panose="030F0902030302020204" pitchFamily="66" charset="0"/>
              </a:rPr>
              <a:t>, </a:t>
            </a:r>
            <a:r>
              <a:rPr lang="en-US" altLang="es-AR" sz="2400" dirty="0" err="1">
                <a:latin typeface="Comic Sans MS" panose="030F0902030302020204" pitchFamily="66" charset="0"/>
              </a:rPr>
              <a:t>como</a:t>
            </a:r>
            <a:r>
              <a:rPr lang="en-US" altLang="es-AR" sz="2400" dirty="0">
                <a:latin typeface="Comic Sans MS" panose="030F0902030302020204" pitchFamily="66" charset="0"/>
              </a:rPr>
              <a:t> para los LR, las</a:t>
            </a:r>
          </a:p>
          <a:p>
            <a:r>
              <a:rPr lang="en-US" altLang="es-AR" sz="2400" dirty="0" err="1">
                <a:latin typeface="Comic Sans MS" panose="030F0902030302020204" pitchFamily="66" charset="0"/>
              </a:rPr>
              <a:t>propiedades</a:t>
            </a:r>
            <a:r>
              <a:rPr lang="en-US" altLang="es-AR" sz="2400" dirty="0">
                <a:latin typeface="Comic Sans MS" panose="030F0902030302020204" pitchFamily="66" charset="0"/>
              </a:rPr>
              <a:t> de </a:t>
            </a:r>
            <a:r>
              <a:rPr lang="en-US" altLang="es-AR" sz="2400" dirty="0" err="1">
                <a:latin typeface="Comic Sans MS" panose="030F0902030302020204" pitchFamily="66" charset="0"/>
              </a:rPr>
              <a:t>clausura</a:t>
            </a:r>
            <a:r>
              <a:rPr lang="en-US" altLang="es-AR" sz="2400" dirty="0">
                <a:latin typeface="Comic Sans MS" panose="030F0902030302020204" pitchFamily="66" charset="0"/>
              </a:rPr>
              <a:t>.</a:t>
            </a:r>
          </a:p>
          <a:p>
            <a:endParaRPr lang="es-AR" dirty="0"/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98574FB7-3E53-7240-BA79-EF770EDFBD50}"/>
              </a:ext>
            </a:extLst>
          </p:cNvPr>
          <p:cNvCxnSpPr/>
          <p:nvPr/>
        </p:nvCxnSpPr>
        <p:spPr>
          <a:xfrm flipH="1">
            <a:off x="1781299" y="2375065"/>
            <a:ext cx="760020" cy="760021"/>
          </a:xfrm>
          <a:prstGeom prst="straightConnector1">
            <a:avLst/>
          </a:prstGeom>
          <a:ln w="57150">
            <a:solidFill>
              <a:srgbClr val="EE9B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0392BC0A-4E1A-5E40-B096-818E8CCB7C1C}"/>
              </a:ext>
            </a:extLst>
          </p:cNvPr>
          <p:cNvCxnSpPr>
            <a:cxnSpLocks/>
          </p:cNvCxnSpPr>
          <p:nvPr/>
        </p:nvCxnSpPr>
        <p:spPr>
          <a:xfrm>
            <a:off x="1021279" y="3800104"/>
            <a:ext cx="1" cy="756224"/>
          </a:xfrm>
          <a:prstGeom prst="straightConnector1">
            <a:avLst/>
          </a:prstGeom>
          <a:ln w="57150">
            <a:solidFill>
              <a:srgbClr val="7D5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EDE6E9D8-9F57-A848-87C7-2DE1EBB1C8F8}"/>
              </a:ext>
            </a:extLst>
          </p:cNvPr>
          <p:cNvSpPr txBox="1"/>
          <p:nvPr/>
        </p:nvSpPr>
        <p:spPr>
          <a:xfrm>
            <a:off x="973777" y="57832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0827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>
            <a:extLst>
              <a:ext uri="{FF2B5EF4-FFF2-40B4-BE49-F238E27FC236}">
                <a16:creationId xmlns:a16="http://schemas.microsoft.com/office/drawing/2014/main" id="{066BBA70-38B3-FD46-BC1A-313063F3A5EB}"/>
              </a:ext>
            </a:extLst>
          </p:cNvPr>
          <p:cNvSpPr txBox="1">
            <a:spLocks/>
          </p:cNvSpPr>
          <p:nvPr/>
        </p:nvSpPr>
        <p:spPr>
          <a:xfrm>
            <a:off x="279400" y="246061"/>
            <a:ext cx="4432300" cy="55403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Consideraciones Previas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99C4FEB-2204-B84D-8D99-5192FECB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20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49ED31E-6277-A448-80A3-3423C21659F2}"/>
              </a:ext>
            </a:extLst>
          </p:cNvPr>
          <p:cNvSpPr txBox="1"/>
          <p:nvPr/>
        </p:nvSpPr>
        <p:spPr>
          <a:xfrm>
            <a:off x="266700" y="1155700"/>
            <a:ext cx="81948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>
                <a:solidFill>
                  <a:srgbClr val="4A2C48"/>
                </a:solidFill>
                <a:latin typeface="Comic Sans MS" panose="030F0902030302020204" pitchFamily="66" charset="0"/>
              </a:rPr>
              <a:t>Para la demostración del Lema de Pumping trabajaremos</a:t>
            </a:r>
          </a:p>
          <a:p>
            <a:r>
              <a:rPr lang="es-AR" sz="2400" dirty="0">
                <a:solidFill>
                  <a:srgbClr val="4A2C48"/>
                </a:solidFill>
                <a:latin typeface="Comic Sans MS" panose="030F0902030302020204" pitchFamily="66" charset="0"/>
              </a:rPr>
              <a:t>con GLC en Forma Normal de Chomsky, recordemos: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8A728ED-CFAB-624E-909B-A08CB93B1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" y="2331669"/>
            <a:ext cx="6934200" cy="2194662"/>
          </a:xfrm>
          <a:prstGeom prst="rect">
            <a:avLst/>
          </a:prstGeom>
        </p:spPr>
      </p:pic>
      <p:sp>
        <p:nvSpPr>
          <p:cNvPr id="8" name="AutoShape 2056">
            <a:extLst>
              <a:ext uri="{FF2B5EF4-FFF2-40B4-BE49-F238E27FC236}">
                <a16:creationId xmlns:a16="http://schemas.microsoft.com/office/drawing/2014/main" id="{10BE67A7-2F74-8241-9533-750156FA6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100" y="4619625"/>
            <a:ext cx="469900" cy="879475"/>
          </a:xfrm>
          <a:prstGeom prst="downArrow">
            <a:avLst>
              <a:gd name="adj1" fmla="val 50000"/>
              <a:gd name="adj2" fmla="val 46429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F7A4ED6-0577-2D4B-AE34-696C5E5944B5}"/>
              </a:ext>
            </a:extLst>
          </p:cNvPr>
          <p:cNvSpPr txBox="1"/>
          <p:nvPr/>
        </p:nvSpPr>
        <p:spPr>
          <a:xfrm>
            <a:off x="2312407" y="5702300"/>
            <a:ext cx="4519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rgbClr val="EE9B99"/>
                </a:solidFill>
                <a:latin typeface="Comic Sans MS" panose="030F0902030302020204" pitchFamily="66" charset="0"/>
              </a:rPr>
              <a:t>Árboles de derivación binarios</a:t>
            </a:r>
          </a:p>
        </p:txBody>
      </p:sp>
    </p:spTree>
    <p:extLst>
      <p:ext uri="{BB962C8B-B14F-4D97-AF65-F5344CB8AC3E}">
        <p14:creationId xmlns:p14="http://schemas.microsoft.com/office/powerpoint/2010/main" val="23172118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A0CB188-A65E-F242-A209-AF37D38CF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21</a:t>
            </a:fld>
            <a:endParaRPr lang="es-ES_tradnl"/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003934D8-1DF6-C242-B4A9-DD58A1EAD15B}"/>
              </a:ext>
            </a:extLst>
          </p:cNvPr>
          <p:cNvSpPr txBox="1">
            <a:spLocks/>
          </p:cNvSpPr>
          <p:nvPr/>
        </p:nvSpPr>
        <p:spPr>
          <a:xfrm>
            <a:off x="279400" y="246061"/>
            <a:ext cx="4432300" cy="55403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Consideraciones Previas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7B81A37-5DF8-2046-8A22-9FE300D457DF}"/>
              </a:ext>
            </a:extLst>
          </p:cNvPr>
          <p:cNvSpPr txBox="1"/>
          <p:nvPr/>
        </p:nvSpPr>
        <p:spPr>
          <a:xfrm>
            <a:off x="533400" y="1257300"/>
            <a:ext cx="6373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>
                <a:latin typeface="Comic Sans MS" panose="030F0902030302020204" pitchFamily="66" charset="0"/>
              </a:rPr>
              <a:t>Ejemplo GLC en Forma Normal de Chomsky: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D2CCBB9-A83E-1541-9EAC-4B76ED9AC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014" y="2176164"/>
            <a:ext cx="1632337" cy="2013216"/>
          </a:xfrm>
          <a:prstGeom prst="rect">
            <a:avLst/>
          </a:prstGeom>
        </p:spPr>
      </p:pic>
      <p:grpSp>
        <p:nvGrpSpPr>
          <p:cNvPr id="42" name="Grupo 41">
            <a:extLst>
              <a:ext uri="{FF2B5EF4-FFF2-40B4-BE49-F238E27FC236}">
                <a16:creationId xmlns:a16="http://schemas.microsoft.com/office/drawing/2014/main" id="{6748AE11-0582-7B43-9C5E-CC0481183E82}"/>
              </a:ext>
            </a:extLst>
          </p:cNvPr>
          <p:cNvGrpSpPr/>
          <p:nvPr/>
        </p:nvGrpSpPr>
        <p:grpSpPr>
          <a:xfrm>
            <a:off x="3781168" y="2520173"/>
            <a:ext cx="2891483" cy="2484313"/>
            <a:chOff x="3368617" y="2624519"/>
            <a:chExt cx="2193615" cy="2000805"/>
          </a:xfrm>
        </p:grpSpPr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279BE003-299B-B241-B3D1-63C2B776A21A}"/>
                </a:ext>
              </a:extLst>
            </p:cNvPr>
            <p:cNvSpPr txBox="1"/>
            <p:nvPr/>
          </p:nvSpPr>
          <p:spPr>
            <a:xfrm>
              <a:off x="4376369" y="262451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S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8BBB4CAE-E2B5-5946-BDFC-BDCF690929E6}"/>
                </a:ext>
              </a:extLst>
            </p:cNvPr>
            <p:cNvSpPr txBox="1"/>
            <p:nvPr/>
          </p:nvSpPr>
          <p:spPr>
            <a:xfrm>
              <a:off x="3787685" y="3057139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A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F5E64B48-3FB6-3844-BA03-9BE4A23BA9E4}"/>
                </a:ext>
              </a:extLst>
            </p:cNvPr>
            <p:cNvSpPr txBox="1"/>
            <p:nvPr/>
          </p:nvSpPr>
          <p:spPr>
            <a:xfrm>
              <a:off x="4869249" y="306893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B</a:t>
              </a:r>
            </a:p>
          </p:txBody>
        </p: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EA6103D2-5068-0749-B755-26858C90C3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6450" y="2914526"/>
              <a:ext cx="233352" cy="1955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9727080D-580F-8045-A48B-E2BDF7F300EA}"/>
                </a:ext>
              </a:extLst>
            </p:cNvPr>
            <p:cNvCxnSpPr>
              <a:cxnSpLocks/>
            </p:cNvCxnSpPr>
            <p:nvPr/>
          </p:nvCxnSpPr>
          <p:spPr>
            <a:xfrm>
              <a:off x="4688520" y="2914525"/>
              <a:ext cx="207815" cy="1955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FC66414F-7D9F-1C48-9F30-9832F1584969}"/>
                </a:ext>
              </a:extLst>
            </p:cNvPr>
            <p:cNvSpPr txBox="1"/>
            <p:nvPr/>
          </p:nvSpPr>
          <p:spPr>
            <a:xfrm>
              <a:off x="4111847" y="3536124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C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97463872-33B7-E74E-B1E8-629A4A572394}"/>
                </a:ext>
              </a:extLst>
            </p:cNvPr>
            <p:cNvSpPr txBox="1"/>
            <p:nvPr/>
          </p:nvSpPr>
          <p:spPr>
            <a:xfrm>
              <a:off x="3368617" y="354049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B</a:t>
              </a:r>
            </a:p>
          </p:txBody>
        </p:sp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86DCB1AB-F279-7542-9BE1-F41FED7C53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1626" y="3328692"/>
              <a:ext cx="233352" cy="1955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13F4A247-BDE0-FB41-B7D9-641B92BDBFCD}"/>
                </a:ext>
              </a:extLst>
            </p:cNvPr>
            <p:cNvCxnSpPr>
              <a:cxnSpLocks/>
            </p:cNvCxnSpPr>
            <p:nvPr/>
          </p:nvCxnSpPr>
          <p:spPr>
            <a:xfrm>
              <a:off x="4053600" y="3328692"/>
              <a:ext cx="207815" cy="1955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51E96C1B-6349-974B-B61E-0DDAD75939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86347" y="3340568"/>
              <a:ext cx="233352" cy="1955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3DDCA731-17DE-EA47-85FD-0DD3B1E53380}"/>
                </a:ext>
              </a:extLst>
            </p:cNvPr>
            <p:cNvCxnSpPr>
              <a:cxnSpLocks/>
            </p:cNvCxnSpPr>
            <p:nvPr/>
          </p:nvCxnSpPr>
          <p:spPr>
            <a:xfrm>
              <a:off x="5132107" y="3340568"/>
              <a:ext cx="207815" cy="1955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6371B5E2-28C2-1C49-A8B1-835CA4F82C2E}"/>
                </a:ext>
              </a:extLst>
            </p:cNvPr>
            <p:cNvSpPr txBox="1"/>
            <p:nvPr/>
          </p:nvSpPr>
          <p:spPr>
            <a:xfrm>
              <a:off x="4540598" y="3536402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C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BD7B7168-1044-E54B-8BAA-D632F9F2058B}"/>
                </a:ext>
              </a:extLst>
            </p:cNvPr>
            <p:cNvSpPr txBox="1"/>
            <p:nvPr/>
          </p:nvSpPr>
          <p:spPr>
            <a:xfrm>
              <a:off x="5236015" y="3545408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C</a:t>
              </a:r>
            </a:p>
          </p:txBody>
        </p: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03BCDDAB-27E8-E44E-BCB7-6A373FCF2525}"/>
                </a:ext>
              </a:extLst>
            </p:cNvPr>
            <p:cNvCxnSpPr>
              <a:cxnSpLocks/>
            </p:cNvCxnSpPr>
            <p:nvPr/>
          </p:nvCxnSpPr>
          <p:spPr>
            <a:xfrm>
              <a:off x="3515492" y="3846428"/>
              <a:ext cx="0" cy="3180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>
              <a:extLst>
                <a:ext uri="{FF2B5EF4-FFF2-40B4-BE49-F238E27FC236}">
                  <a16:creationId xmlns:a16="http://schemas.microsoft.com/office/drawing/2014/main" id="{4733C78A-D4FF-1E43-BC37-BF558C75A784}"/>
                </a:ext>
              </a:extLst>
            </p:cNvPr>
            <p:cNvCxnSpPr>
              <a:cxnSpLocks/>
            </p:cNvCxnSpPr>
            <p:nvPr/>
          </p:nvCxnSpPr>
          <p:spPr>
            <a:xfrm>
              <a:off x="4232102" y="3846428"/>
              <a:ext cx="0" cy="3180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>
              <a:extLst>
                <a:ext uri="{FF2B5EF4-FFF2-40B4-BE49-F238E27FC236}">
                  <a16:creationId xmlns:a16="http://schemas.microsoft.com/office/drawing/2014/main" id="{BE38DB4B-8ECF-D14A-99C4-C6D91C127388}"/>
                </a:ext>
              </a:extLst>
            </p:cNvPr>
            <p:cNvCxnSpPr>
              <a:cxnSpLocks/>
            </p:cNvCxnSpPr>
            <p:nvPr/>
          </p:nvCxnSpPr>
          <p:spPr>
            <a:xfrm>
              <a:off x="4672038" y="3828351"/>
              <a:ext cx="0" cy="3180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>
              <a:extLst>
                <a:ext uri="{FF2B5EF4-FFF2-40B4-BE49-F238E27FC236}">
                  <a16:creationId xmlns:a16="http://schemas.microsoft.com/office/drawing/2014/main" id="{BC36AF0C-8B1D-3240-822F-D137FE512577}"/>
                </a:ext>
              </a:extLst>
            </p:cNvPr>
            <p:cNvCxnSpPr>
              <a:cxnSpLocks/>
            </p:cNvCxnSpPr>
            <p:nvPr/>
          </p:nvCxnSpPr>
          <p:spPr>
            <a:xfrm>
              <a:off x="5339922" y="3840064"/>
              <a:ext cx="0" cy="3180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49439F5-0FBE-764D-B105-3C8F23DF92FD}"/>
                </a:ext>
              </a:extLst>
            </p:cNvPr>
            <p:cNvSpPr txBox="1"/>
            <p:nvPr/>
          </p:nvSpPr>
          <p:spPr>
            <a:xfrm>
              <a:off x="3382986" y="423631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b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6B521DF0-4C21-CF46-A8EA-06BEC9CC17A1}"/>
                </a:ext>
              </a:extLst>
            </p:cNvPr>
            <p:cNvSpPr txBox="1"/>
            <p:nvPr/>
          </p:nvSpPr>
          <p:spPr>
            <a:xfrm>
              <a:off x="4076450" y="4255992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a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43609875-1197-CC42-AC2E-B7C0AAD25C53}"/>
                </a:ext>
              </a:extLst>
            </p:cNvPr>
            <p:cNvSpPr txBox="1"/>
            <p:nvPr/>
          </p:nvSpPr>
          <p:spPr>
            <a:xfrm>
              <a:off x="4577038" y="423631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a</a:t>
              </a: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A8EBAAF1-A9B0-E441-A3A8-82A9EB3121A1}"/>
                </a:ext>
              </a:extLst>
            </p:cNvPr>
            <p:cNvSpPr txBox="1"/>
            <p:nvPr/>
          </p:nvSpPr>
          <p:spPr>
            <a:xfrm>
              <a:off x="5250928" y="423631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a</a:t>
              </a:r>
            </a:p>
          </p:txBody>
        </p:sp>
      </p:grpSp>
      <p:sp>
        <p:nvSpPr>
          <p:cNvPr id="43" name="CuadroTexto 42">
            <a:extLst>
              <a:ext uri="{FF2B5EF4-FFF2-40B4-BE49-F238E27FC236}">
                <a16:creationId xmlns:a16="http://schemas.microsoft.com/office/drawing/2014/main" id="{4702ADD8-2C8A-EE4B-B9CB-D0323A6012E9}"/>
              </a:ext>
            </a:extLst>
          </p:cNvPr>
          <p:cNvSpPr txBox="1"/>
          <p:nvPr/>
        </p:nvSpPr>
        <p:spPr>
          <a:xfrm>
            <a:off x="1075038" y="4769708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>
                <a:solidFill>
                  <a:srgbClr val="7D5050"/>
                </a:solidFill>
                <a:latin typeface="Comic Sans MS" panose="030F0902030302020204" pitchFamily="66" charset="0"/>
              </a:rPr>
              <a:t>w = baaa</a:t>
            </a:r>
          </a:p>
        </p:txBody>
      </p:sp>
    </p:spTree>
    <p:extLst>
      <p:ext uri="{BB962C8B-B14F-4D97-AF65-F5344CB8AC3E}">
        <p14:creationId xmlns:p14="http://schemas.microsoft.com/office/powerpoint/2010/main" val="2390069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EBF445C-0151-0946-8A80-F20C0BAAA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22</a:t>
            </a:fld>
            <a:endParaRPr lang="es-ES_tradnl"/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65E7B063-724F-C241-9853-48AD1E3D77C5}"/>
              </a:ext>
            </a:extLst>
          </p:cNvPr>
          <p:cNvSpPr txBox="1">
            <a:spLocks/>
          </p:cNvSpPr>
          <p:nvPr/>
        </p:nvSpPr>
        <p:spPr>
          <a:xfrm>
            <a:off x="279400" y="246061"/>
            <a:ext cx="4432300" cy="55403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Consideraciones Previas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FB2C4C3-68C6-994A-820B-00D4A56C0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50" y="1885950"/>
            <a:ext cx="7658100" cy="10922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E5724CE-46C0-8745-A77B-277CA90D0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50" y="3713205"/>
            <a:ext cx="74295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526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70B2F05-CAC1-AC4B-831F-14B488337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23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6F4611AB-661F-5942-94E1-741E76866EFB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4432300" cy="55403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43A192E-6A5B-6943-84D1-B04E5F5B4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819" y="2085889"/>
            <a:ext cx="7684860" cy="2597322"/>
          </a:xfrm>
          <a:prstGeom prst="rect">
            <a:avLst/>
          </a:prstGeom>
          <a:effectLst>
            <a:glow rad="190500">
              <a:srgbClr val="8F636E"/>
            </a:glow>
          </a:effectLst>
        </p:spPr>
      </p:pic>
    </p:spTree>
    <p:extLst>
      <p:ext uri="{BB962C8B-B14F-4D97-AF65-F5344CB8AC3E}">
        <p14:creationId xmlns:p14="http://schemas.microsoft.com/office/powerpoint/2010/main" val="4278336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35BB7B8-DE92-764B-A27D-48155A5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24</a:t>
            </a:fld>
            <a:endParaRPr lang="es-ES_tradn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4DB06AA-4C47-DD41-BE11-AD29F6EFB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" y="1701800"/>
            <a:ext cx="7340600" cy="3454400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3517561C-8191-CA4F-99C2-CFF8D811AAAD}"/>
              </a:ext>
            </a:extLst>
          </p:cNvPr>
          <p:cNvSpPr txBox="1">
            <a:spLocks/>
          </p:cNvSpPr>
          <p:nvPr/>
        </p:nvSpPr>
        <p:spPr>
          <a:xfrm>
            <a:off x="254686" y="419100"/>
            <a:ext cx="5429421" cy="56944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</p:spTree>
    <p:extLst>
      <p:ext uri="{BB962C8B-B14F-4D97-AF65-F5344CB8AC3E}">
        <p14:creationId xmlns:p14="http://schemas.microsoft.com/office/powerpoint/2010/main" val="2177764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65A60F1-64E7-1043-8643-10F8D32E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25</a:t>
            </a:fld>
            <a:endParaRPr lang="es-ES_tradnl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DF8DC33-0F91-8348-AC17-CD278FD68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992" y="2114550"/>
            <a:ext cx="7340600" cy="2628900"/>
          </a:xfrm>
          <a:prstGeom prst="rect">
            <a:avLst/>
          </a:prstGeom>
        </p:spPr>
      </p:pic>
      <p:sp>
        <p:nvSpPr>
          <p:cNvPr id="4" name="Título 4">
            <a:extLst>
              <a:ext uri="{FF2B5EF4-FFF2-40B4-BE49-F238E27FC236}">
                <a16:creationId xmlns:a16="http://schemas.microsoft.com/office/drawing/2014/main" id="{D92503A4-955B-8342-A120-CFAA0661A9D3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417064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</p:spTree>
    <p:extLst>
      <p:ext uri="{BB962C8B-B14F-4D97-AF65-F5344CB8AC3E}">
        <p14:creationId xmlns:p14="http://schemas.microsoft.com/office/powerpoint/2010/main" val="984300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14702B6-3A25-B240-8445-A73D3DB0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26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FD85231F-66D4-7441-8BD8-E444EA41A7FD}"/>
              </a:ext>
            </a:extLst>
          </p:cNvPr>
          <p:cNvSpPr txBox="1">
            <a:spLocks/>
          </p:cNvSpPr>
          <p:nvPr/>
        </p:nvSpPr>
        <p:spPr>
          <a:xfrm>
            <a:off x="254686" y="419100"/>
            <a:ext cx="5590059" cy="53528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A0A2EF-B7A3-EC42-8F40-7291AC812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47513"/>
            <a:ext cx="76962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47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5629151-2B84-A847-AAFB-B30E8A13C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27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EBC4A51E-1859-4E48-91C8-F14063852B3F}"/>
              </a:ext>
            </a:extLst>
          </p:cNvPr>
          <p:cNvSpPr txBox="1">
            <a:spLocks/>
          </p:cNvSpPr>
          <p:nvPr/>
        </p:nvSpPr>
        <p:spPr>
          <a:xfrm>
            <a:off x="254687" y="419101"/>
            <a:ext cx="5478848" cy="55708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1C0A367-5526-2745-B426-C62B13622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36700"/>
            <a:ext cx="746760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127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55E6C62-DE01-0749-94D9-DDCAA1293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28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13775D4D-70F7-F049-833C-30ABE15AEF5C}"/>
              </a:ext>
            </a:extLst>
          </p:cNvPr>
          <p:cNvSpPr txBox="1">
            <a:spLocks/>
          </p:cNvSpPr>
          <p:nvPr/>
        </p:nvSpPr>
        <p:spPr>
          <a:xfrm>
            <a:off x="254686" y="419100"/>
            <a:ext cx="5345155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D560335-2521-3348-AB9C-2355A77BE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003751"/>
            <a:ext cx="5066442" cy="247234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F57A1FF-425D-454D-AAC8-66565A3CD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67" y="1608624"/>
            <a:ext cx="7327900" cy="7874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CE6375B-4A7D-2740-846F-6A87837FC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594" y="2470758"/>
            <a:ext cx="1470030" cy="191648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0C484AB-4B0E-7542-BF5C-23603FCEB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776" y="4461976"/>
            <a:ext cx="1558755" cy="202532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47EC211-506C-E54F-BDB3-30E361FD2DA1}"/>
              </a:ext>
            </a:extLst>
          </p:cNvPr>
          <p:cNvSpPr txBox="1"/>
          <p:nvPr/>
        </p:nvSpPr>
        <p:spPr>
          <a:xfrm>
            <a:off x="821816" y="635214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latin typeface="Arial" panose="020B0604020202020204" pitchFamily="34" charset="0"/>
                <a:cs typeface="Arial" panose="020B0604020202020204" pitchFamily="34" charset="0"/>
              </a:rPr>
              <a:t>Esto demuestra: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BF3B2F2-AFD2-314A-96C4-F2EFD2B407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422" y="6330250"/>
            <a:ext cx="2154461" cy="41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7183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7F4F0A9-2B33-DD4C-901B-1CD9ED0A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29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1E6A43C2-4C6D-5443-86A4-3E436E09C376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478848" cy="56944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A70517E-FC5A-0F40-BA16-D0A9692C5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65" y="2165350"/>
            <a:ext cx="72898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950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3">
            <a:extLst>
              <a:ext uri="{FF2B5EF4-FFF2-40B4-BE49-F238E27FC236}">
                <a16:creationId xmlns:a16="http://schemas.microsoft.com/office/drawing/2014/main" id="{0E89CF6C-9CA8-574E-91D3-36EDEFABA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448" y="3359188"/>
            <a:ext cx="85427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 err="1">
                <a:solidFill>
                  <a:srgbClr val="006600"/>
                </a:solidFill>
              </a:rPr>
              <a:t>Ejemplo</a:t>
            </a:r>
            <a:r>
              <a:rPr lang="en-US" altLang="es-AR" sz="2400" dirty="0">
                <a:solidFill>
                  <a:srgbClr val="006600"/>
                </a:solidFill>
              </a:rPr>
              <a:t>: </a:t>
            </a:r>
            <a:r>
              <a:rPr lang="en-US" altLang="es-AR" sz="2400" dirty="0" err="1">
                <a:solidFill>
                  <a:schemeClr val="tx1"/>
                </a:solidFill>
              </a:rPr>
              <a:t>tomamos</a:t>
            </a:r>
            <a:r>
              <a:rPr lang="en-US" altLang="es-AR" sz="2400" dirty="0">
                <a:solidFill>
                  <a:srgbClr val="006600"/>
                </a:solidFill>
              </a:rPr>
              <a:t> </a:t>
            </a:r>
            <a:r>
              <a:rPr lang="en-US" altLang="es-AR" sz="2400" dirty="0">
                <a:solidFill>
                  <a:schemeClr val="tx1"/>
                </a:solidFill>
              </a:rPr>
              <a:t>una GLC que genera un </a:t>
            </a:r>
            <a:r>
              <a:rPr lang="en-US" altLang="es-AR" sz="2400" dirty="0" err="1">
                <a:solidFill>
                  <a:schemeClr val="tx1"/>
                </a:solidFill>
              </a:rPr>
              <a:t>lenguaje</a:t>
            </a:r>
            <a:r>
              <a:rPr lang="en-US" altLang="es-AR" sz="2400" dirty="0">
                <a:solidFill>
                  <a:schemeClr val="tx1"/>
                </a:solidFill>
              </a:rPr>
              <a:t> </a:t>
            </a:r>
            <a:r>
              <a:rPr lang="en-US" altLang="es-AR" sz="2400" dirty="0" err="1">
                <a:solidFill>
                  <a:schemeClr val="tx1"/>
                </a:solidFill>
              </a:rPr>
              <a:t>infinito</a:t>
            </a:r>
            <a:endParaRPr lang="en-US" altLang="es-AR" sz="2400" dirty="0">
              <a:solidFill>
                <a:schemeClr val="tx1"/>
              </a:solidFill>
            </a:endParaRPr>
          </a:p>
        </p:txBody>
      </p:sp>
      <p:sp>
        <p:nvSpPr>
          <p:cNvPr id="15365" name="Text Box 4">
            <a:extLst>
              <a:ext uri="{FF2B5EF4-FFF2-40B4-BE49-F238E27FC236}">
                <a16:creationId xmlns:a16="http://schemas.microsoft.com/office/drawing/2014/main" id="{40BD786E-EB10-E640-B8A2-519DE130D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25" y="939800"/>
            <a:ext cx="18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5362" name="Object 5">
            <a:extLst>
              <a:ext uri="{FF2B5EF4-FFF2-40B4-BE49-F238E27FC236}">
                <a16:creationId xmlns:a16="http://schemas.microsoft.com/office/drawing/2014/main" id="{7F30B235-568A-D841-B8F7-15556E98A2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91260" y="4119594"/>
          <a:ext cx="2055238" cy="231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7" name="Equation" r:id="rId3" imgW="58508900" imgH="66116200" progId="Equation.3">
                  <p:embed/>
                </p:oleObj>
              </mc:Choice>
              <mc:Fallback>
                <p:oleObj name="Equation" r:id="rId3" imgW="58508900" imgH="66116200" progId="Equation.3">
                  <p:embed/>
                  <p:pic>
                    <p:nvPicPr>
                      <p:cNvPr id="15362" name="Object 5">
                        <a:extLst>
                          <a:ext uri="{FF2B5EF4-FFF2-40B4-BE49-F238E27FC236}">
                            <a16:creationId xmlns:a16="http://schemas.microsoft.com/office/drawing/2014/main" id="{7F30B235-568A-D841-B8F7-15556E98A2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1260" y="4119594"/>
                        <a:ext cx="2055238" cy="2319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Line 6">
            <a:extLst>
              <a:ext uri="{FF2B5EF4-FFF2-40B4-BE49-F238E27FC236}">
                <a16:creationId xmlns:a16="http://schemas.microsoft.com/office/drawing/2014/main" id="{35FE0EFD-118C-FD49-81F3-77E878D0279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66981" y="1659195"/>
            <a:ext cx="230707" cy="6827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s-AR"/>
          </a:p>
        </p:txBody>
      </p:sp>
      <p:sp>
        <p:nvSpPr>
          <p:cNvPr id="15367" name="Text Box 7">
            <a:extLst>
              <a:ext uri="{FF2B5EF4-FFF2-40B4-BE49-F238E27FC236}">
                <a16:creationId xmlns:a16="http://schemas.microsoft.com/office/drawing/2014/main" id="{06086739-D150-F04A-BCBE-028B29929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8012" y="2371228"/>
            <a:ext cx="58560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/>
              <a:t>Es </a:t>
            </a:r>
            <a:r>
              <a:rPr lang="en-US" altLang="es-AR" sz="2400" dirty="0" err="1"/>
              <a:t>decir</a:t>
            </a:r>
            <a:r>
              <a:rPr lang="en-US" altLang="es-AR" sz="2400" dirty="0"/>
              <a:t>, que genera un </a:t>
            </a:r>
            <a:r>
              <a:rPr lang="en-US" altLang="es-AR" sz="2400" dirty="0" err="1"/>
              <a:t>número</a:t>
            </a:r>
            <a:r>
              <a:rPr lang="en-US" altLang="es-AR" sz="2400" dirty="0"/>
              <a:t> </a:t>
            </a:r>
            <a:r>
              <a:rPr lang="en-US" altLang="es-AR" sz="2400" dirty="0" err="1"/>
              <a:t>infinito</a:t>
            </a:r>
            <a:r>
              <a:rPr lang="en-US" altLang="es-AR" sz="2400" dirty="0"/>
              <a:t> </a:t>
            </a:r>
          </a:p>
          <a:p>
            <a:r>
              <a:rPr lang="en-US" altLang="es-AR" sz="2400" dirty="0"/>
              <a:t>de </a:t>
            </a:r>
            <a:r>
              <a:rPr lang="en-US" altLang="es-AR" sz="2400" dirty="0" err="1"/>
              <a:t>diferentes</a:t>
            </a:r>
            <a:r>
              <a:rPr lang="en-US" altLang="es-AR" sz="2400" dirty="0"/>
              <a:t> </a:t>
            </a:r>
            <a:r>
              <a:rPr lang="en-US" altLang="es-AR" sz="2400" dirty="0" err="1"/>
              <a:t>cadenas</a:t>
            </a:r>
            <a:endParaRPr lang="en-US" altLang="es-AR" sz="240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B4B288A-CB86-EA4D-83D5-BAE55AF46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</a:t>
            </a:fld>
            <a:endParaRPr lang="es-ES_tradnl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1B1E76F3-F9FE-D440-BB31-DC66D1A6F07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8146" y="175055"/>
            <a:ext cx="3238500" cy="711200"/>
          </a:xfrm>
        </p:spPr>
        <p:txBody>
          <a:bodyPr>
            <a:normAutofit/>
          </a:bodyPr>
          <a:lstStyle/>
          <a:p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8CAF2FC-2943-D641-B28E-9A639DC07BC3}"/>
              </a:ext>
            </a:extLst>
          </p:cNvPr>
          <p:cNvSpPr txBox="1"/>
          <p:nvPr/>
        </p:nvSpPr>
        <p:spPr>
          <a:xfrm>
            <a:off x="330448" y="1211382"/>
            <a:ext cx="41344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s-AR" sz="2400" dirty="0" err="1">
                <a:latin typeface="Comic Sans MS" panose="030F0902030302020204" pitchFamily="66" charset="0"/>
              </a:rPr>
              <a:t>Pensemos</a:t>
            </a:r>
            <a:r>
              <a:rPr lang="en-US" altLang="es-AR" sz="2400" dirty="0">
                <a:latin typeface="Comic Sans MS" panose="030F0902030302020204" pitchFamily="66" charset="0"/>
              </a:rPr>
              <a:t> </a:t>
            </a:r>
            <a:r>
              <a:rPr lang="en-US" altLang="es-AR" sz="2400" dirty="0" err="1">
                <a:latin typeface="Comic Sans MS" panose="030F0902030302020204" pitchFamily="66" charset="0"/>
              </a:rPr>
              <a:t>en</a:t>
            </a:r>
            <a:r>
              <a:rPr lang="en-US" altLang="es-AR" sz="2400" dirty="0">
                <a:latin typeface="Comic Sans MS" panose="030F0902030302020204" pitchFamily="66" charset="0"/>
              </a:rPr>
              <a:t> un LLC </a:t>
            </a:r>
            <a:r>
              <a:rPr lang="en-US" altLang="es-AR" sz="2400" b="1" dirty="0" err="1">
                <a:solidFill>
                  <a:srgbClr val="FF3300"/>
                </a:solidFill>
                <a:latin typeface="Comic Sans MS" panose="030F0902030302020204" pitchFamily="66" charset="0"/>
              </a:rPr>
              <a:t>infinito</a:t>
            </a:r>
            <a:endParaRPr lang="en-US" altLang="es-AR" sz="2400" dirty="0">
              <a:latin typeface="Comic Sans MS" panose="030F0902030302020204" pitchFamily="66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4998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6" grpId="0" animBg="1"/>
      <p:bldP spid="15367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AC7B741-FEE1-3644-B929-6FAC3161E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30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6BBCB482-7D9A-114F-A8F6-7208C01C4048}"/>
              </a:ext>
            </a:extLst>
          </p:cNvPr>
          <p:cNvSpPr txBox="1">
            <a:spLocks/>
          </p:cNvSpPr>
          <p:nvPr/>
        </p:nvSpPr>
        <p:spPr>
          <a:xfrm>
            <a:off x="254686" y="419101"/>
            <a:ext cx="5367637" cy="525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29974AC-BEE2-5C47-858D-3F64A2A17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630" y="1632825"/>
            <a:ext cx="2946400" cy="4318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C871F3D-3B1D-CC46-9BCC-564833280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752826"/>
            <a:ext cx="4903573" cy="239287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13A92DE-FE51-3D43-8BE8-B45713E28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7861" y="2193324"/>
            <a:ext cx="3182055" cy="380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125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22A0B5C-DD4D-4043-9399-5C1C45D7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31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9322AF36-62F4-2347-ACF7-64ED1848816C}"/>
              </a:ext>
            </a:extLst>
          </p:cNvPr>
          <p:cNvSpPr txBox="1">
            <a:spLocks/>
          </p:cNvSpPr>
          <p:nvPr/>
        </p:nvSpPr>
        <p:spPr>
          <a:xfrm>
            <a:off x="254686" y="419101"/>
            <a:ext cx="5454135" cy="525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AB773D8-BEA3-FB46-A2BE-F42989B52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752826"/>
            <a:ext cx="4903573" cy="239287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47FC1E2-EBD1-DC41-8978-C026BF4AF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1458" y="2388800"/>
            <a:ext cx="1968500" cy="16002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1DC85B5-BA3E-3245-8280-3C5D675FC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864" y="4406025"/>
            <a:ext cx="3086100" cy="16383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7576D8B-4330-5149-92C7-23F1C8087A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2630" y="1632825"/>
            <a:ext cx="29464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33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E6BF270-6E69-0E4B-B3EF-F9FE08E12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32</a:t>
            </a:fld>
            <a:endParaRPr lang="es-ES_tradnl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9881A74-E2FA-154D-B199-B8AB305D0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630" y="1632825"/>
            <a:ext cx="2946400" cy="431800"/>
          </a:xfrm>
          <a:prstGeom prst="rect">
            <a:avLst/>
          </a:prstGeom>
        </p:spPr>
      </p:pic>
      <p:sp>
        <p:nvSpPr>
          <p:cNvPr id="4" name="Título 4">
            <a:extLst>
              <a:ext uri="{FF2B5EF4-FFF2-40B4-BE49-F238E27FC236}">
                <a16:creationId xmlns:a16="http://schemas.microsoft.com/office/drawing/2014/main" id="{B91C1BB4-55B6-6E4D-84C6-A1730A2A308E}"/>
              </a:ext>
            </a:extLst>
          </p:cNvPr>
          <p:cNvSpPr txBox="1">
            <a:spLocks/>
          </p:cNvSpPr>
          <p:nvPr/>
        </p:nvSpPr>
        <p:spPr>
          <a:xfrm>
            <a:off x="254686" y="419100"/>
            <a:ext cx="5345155" cy="525523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62D4589-CD37-3F4B-8814-63A8AF859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32" y="2752827"/>
            <a:ext cx="4809010" cy="234672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39A01D7-D241-734B-A1EC-CA8B3B9E3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4145" y="2891481"/>
            <a:ext cx="1968500" cy="16002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84547CD-C020-A046-BDB2-FF3A86118678}"/>
              </a:ext>
            </a:extLst>
          </p:cNvPr>
          <p:cNvSpPr txBox="1"/>
          <p:nvPr/>
        </p:nvSpPr>
        <p:spPr>
          <a:xfrm>
            <a:off x="963827" y="5696465"/>
            <a:ext cx="6676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/>
              <a:t>El mismo argumento usamos si la segunda ocurrencia </a:t>
            </a:r>
          </a:p>
          <a:p>
            <a:r>
              <a:rPr lang="es-AR" sz="2400" dirty="0"/>
              <a:t>de A es derivada desde </a:t>
            </a:r>
            <a:r>
              <a:rPr lang="es-AR" sz="2400" dirty="0">
                <a:solidFill>
                  <a:srgbClr val="FF0000"/>
                </a:solidFill>
              </a:rPr>
              <a:t>C</a:t>
            </a:r>
            <a:r>
              <a:rPr lang="es-A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3786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9B813E6-718B-1C4B-9349-120E88608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33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25D0B672-25B4-4445-ABE7-9CC3A9BEB1BF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503562" cy="64358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879CDD1-94F1-C44C-BFF6-E8A2B6B3E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42" y="2209800"/>
            <a:ext cx="7277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760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EBD08C2-6E75-3E42-AF44-150862CC7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34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1E2FE3BF-1E21-AC4C-9C06-205C29D86118}"/>
              </a:ext>
            </a:extLst>
          </p:cNvPr>
          <p:cNvSpPr txBox="1">
            <a:spLocks/>
          </p:cNvSpPr>
          <p:nvPr/>
        </p:nvSpPr>
        <p:spPr>
          <a:xfrm>
            <a:off x="254686" y="419100"/>
            <a:ext cx="5379995" cy="6312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Lema de Pumping - Demostración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1135C6D-509A-914E-9A6B-1D031570D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48" y="1838427"/>
            <a:ext cx="4809010" cy="234672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75BA7D3-ED93-564F-972E-2B41893C4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682" y="3563283"/>
            <a:ext cx="3082373" cy="270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4210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7035B86-037B-BF4D-BA83-8D993254B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35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CEEE379F-6019-B54C-8EE4-1B52F319D580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FEC50F5-82E8-AB4F-9184-4C17B39AC24F}"/>
              </a:ext>
            </a:extLst>
          </p:cNvPr>
          <p:cNvSpPr txBox="1"/>
          <p:nvPr/>
        </p:nvSpPr>
        <p:spPr>
          <a:xfrm>
            <a:off x="895292" y="1142862"/>
            <a:ext cx="7155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902030302020204" pitchFamily="66" charset="0"/>
              </a:rPr>
              <a:t>El Lema de Pumping se utiliza para demostrar que  un lenguaje no es libre de contexto.</a:t>
            </a:r>
          </a:p>
        </p:txBody>
      </p:sp>
      <p:sp>
        <p:nvSpPr>
          <p:cNvPr id="5" name="AutoShape 9">
            <a:extLst>
              <a:ext uri="{FF2B5EF4-FFF2-40B4-BE49-F238E27FC236}">
                <a16:creationId xmlns:a16="http://schemas.microsoft.com/office/drawing/2014/main" id="{D80A3277-9664-4A48-AA46-DFD7B7D6F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5711" y="1810307"/>
            <a:ext cx="409104" cy="583021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9A3354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CDEE600-05BD-4B4F-BE5A-DABFE22121B8}"/>
              </a:ext>
            </a:extLst>
          </p:cNvPr>
          <p:cNvSpPr txBox="1"/>
          <p:nvPr/>
        </p:nvSpPr>
        <p:spPr>
          <a:xfrm>
            <a:off x="4413827" y="1885029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latin typeface="Bradley Hand" pitchFamily="2" charset="77"/>
              </a:rPr>
              <a:t>¿Cómo?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DF9FA9D-B0E0-DA4D-84F5-95C4676013C7}"/>
              </a:ext>
            </a:extLst>
          </p:cNvPr>
          <p:cNvSpPr txBox="1"/>
          <p:nvPr/>
        </p:nvSpPr>
        <p:spPr>
          <a:xfrm>
            <a:off x="1073810" y="2426594"/>
            <a:ext cx="6680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dirty="0">
                <a:latin typeface="Comic Sans MS" panose="030F0902030302020204" pitchFamily="66" charset="0"/>
              </a:rPr>
              <a:t>Para probar que un lenguaje L no es libre del contexto,</a:t>
            </a:r>
          </a:p>
          <a:p>
            <a:r>
              <a:rPr lang="es-AR" sz="2000" dirty="0">
                <a:latin typeface="Comic Sans MS" panose="030F0902030302020204" pitchFamily="66" charset="0"/>
              </a:rPr>
              <a:t>tenemos que: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AEA47F4-FA01-E443-8CC5-51A8982A6BF3}"/>
              </a:ext>
            </a:extLst>
          </p:cNvPr>
          <p:cNvSpPr txBox="1"/>
          <p:nvPr/>
        </p:nvSpPr>
        <p:spPr>
          <a:xfrm>
            <a:off x="1093284" y="3476222"/>
            <a:ext cx="69574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s-AR" sz="2000" dirty="0">
                <a:solidFill>
                  <a:srgbClr val="8F636E"/>
                </a:solidFill>
              </a:rPr>
              <a:t>Asumir que el lenguaje es LLC, por lo que existe el número </a:t>
            </a:r>
            <a:r>
              <a:rPr lang="es-AR" sz="2000" b="1" i="1" dirty="0">
                <a:solidFill>
                  <a:srgbClr val="8F636E"/>
                </a:solidFill>
              </a:rPr>
              <a:t>k.</a:t>
            </a:r>
          </a:p>
          <a:p>
            <a:pPr marL="342900" indent="-342900">
              <a:buFontTx/>
              <a:buChar char="-"/>
            </a:pPr>
            <a:r>
              <a:rPr lang="es-AR" sz="2000" dirty="0">
                <a:solidFill>
                  <a:srgbClr val="8F636E"/>
                </a:solidFill>
              </a:rPr>
              <a:t>Elegir una cadena </a:t>
            </a:r>
            <a:r>
              <a:rPr lang="es-AR" sz="2000" b="1" i="1" dirty="0">
                <a:solidFill>
                  <a:srgbClr val="8F636E"/>
                </a:solidFill>
              </a:rPr>
              <a:t>z </a:t>
            </a:r>
            <a:r>
              <a:rPr lang="es-AR" sz="2000" b="1" i="1" dirty="0">
                <a:solidFill>
                  <a:srgbClr val="8F636E"/>
                </a:solidFill>
                <a:sym typeface="Symbol" pitchFamily="2" charset="2"/>
              </a:rPr>
              <a:t></a:t>
            </a:r>
            <a:r>
              <a:rPr lang="es-AR" sz="2000" b="1" i="1" dirty="0">
                <a:solidFill>
                  <a:srgbClr val="8F636E"/>
                </a:solidFill>
              </a:rPr>
              <a:t> L</a:t>
            </a:r>
            <a:r>
              <a:rPr lang="es-AR" sz="2000" i="1" dirty="0">
                <a:solidFill>
                  <a:srgbClr val="8F636E"/>
                </a:solidFill>
              </a:rPr>
              <a:t>, </a:t>
            </a:r>
            <a:r>
              <a:rPr lang="es-AR" sz="2000" dirty="0">
                <a:solidFill>
                  <a:srgbClr val="8F636E"/>
                </a:solidFill>
                <a:sym typeface="Symbol" pitchFamily="2" charset="2"/>
              </a:rPr>
              <a:t>z </a:t>
            </a:r>
            <a:r>
              <a:rPr lang="es-AR" sz="2000" dirty="0">
                <a:solidFill>
                  <a:srgbClr val="7D5050"/>
                </a:solidFill>
                <a:sym typeface="Symbol" pitchFamily="2" charset="2"/>
              </a:rPr>
              <a:t></a:t>
            </a:r>
            <a:r>
              <a:rPr lang="es-AR" sz="2000" b="1" i="1" dirty="0">
                <a:solidFill>
                  <a:srgbClr val="8F636E"/>
                </a:solidFill>
                <a:sym typeface="Symbol" pitchFamily="2" charset="2"/>
              </a:rPr>
              <a:t></a:t>
            </a:r>
            <a:r>
              <a:rPr lang="es-AR" sz="2000" b="1" i="1" dirty="0">
                <a:solidFill>
                  <a:srgbClr val="8F636E"/>
                </a:solidFill>
              </a:rPr>
              <a:t>  k</a:t>
            </a:r>
            <a:r>
              <a:rPr lang="es-AR" sz="2000" i="1" dirty="0">
                <a:solidFill>
                  <a:srgbClr val="8F636E"/>
                </a:solidFill>
              </a:rPr>
              <a:t>, tal que </a:t>
            </a:r>
            <a:r>
              <a:rPr lang="es-AR" sz="2000" b="1" i="1" dirty="0">
                <a:solidFill>
                  <a:srgbClr val="8F636E"/>
                </a:solidFill>
              </a:rPr>
              <a:t>para toda posible descomposición</a:t>
            </a:r>
            <a:r>
              <a:rPr lang="es-AR" sz="2000" i="1" dirty="0">
                <a:solidFill>
                  <a:srgbClr val="8F636E"/>
                </a:solidFill>
              </a:rPr>
              <a:t> de </a:t>
            </a:r>
            <a:r>
              <a:rPr lang="es-AR" sz="2000" b="1" i="1" dirty="0">
                <a:solidFill>
                  <a:srgbClr val="8F636E"/>
                </a:solidFill>
              </a:rPr>
              <a:t>z = uvwxy, </a:t>
            </a:r>
            <a:r>
              <a:rPr lang="es-AR" sz="2000" i="1" dirty="0">
                <a:solidFill>
                  <a:srgbClr val="8F636E"/>
                </a:solidFill>
              </a:rPr>
              <a:t>cumpliédose que: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B4B3082-7E66-6E48-9DD5-E541FC26C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801" y="4553756"/>
            <a:ext cx="1522770" cy="667386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5664334-125F-5B49-84C8-70185075AA6F}"/>
              </a:ext>
            </a:extLst>
          </p:cNvPr>
          <p:cNvSpPr txBox="1"/>
          <p:nvPr/>
        </p:nvSpPr>
        <p:spPr>
          <a:xfrm>
            <a:off x="1189928" y="5326906"/>
            <a:ext cx="6957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s-AR" sz="2000" dirty="0">
                <a:solidFill>
                  <a:srgbClr val="8F636E"/>
                </a:solidFill>
              </a:rPr>
              <a:t>Existe un </a:t>
            </a:r>
            <a:r>
              <a:rPr lang="es-AR" sz="2000" b="1" dirty="0">
                <a:solidFill>
                  <a:srgbClr val="8F636E"/>
                </a:solidFill>
              </a:rPr>
              <a:t>i</a:t>
            </a:r>
            <a:r>
              <a:rPr lang="es-AR" sz="2000" dirty="0">
                <a:solidFill>
                  <a:srgbClr val="8F636E"/>
                </a:solidFill>
              </a:rPr>
              <a:t> tal que </a:t>
            </a:r>
            <a:r>
              <a:rPr lang="es-AR" sz="2000" b="1" i="1" dirty="0">
                <a:solidFill>
                  <a:srgbClr val="8F636E"/>
                </a:solidFill>
              </a:rPr>
              <a:t>uv</a:t>
            </a:r>
            <a:r>
              <a:rPr lang="es-AR" sz="2000" b="1" i="1" baseline="30000" dirty="0">
                <a:solidFill>
                  <a:srgbClr val="8F636E"/>
                </a:solidFill>
              </a:rPr>
              <a:t>i</a:t>
            </a:r>
            <a:r>
              <a:rPr lang="es-AR" sz="2000" b="1" i="1" dirty="0">
                <a:solidFill>
                  <a:srgbClr val="8F636E"/>
                </a:solidFill>
              </a:rPr>
              <a:t>wx</a:t>
            </a:r>
            <a:r>
              <a:rPr lang="es-AR" sz="2000" b="1" i="1" baseline="30000" dirty="0">
                <a:solidFill>
                  <a:srgbClr val="8F636E"/>
                </a:solidFill>
              </a:rPr>
              <a:t>i</a:t>
            </a:r>
            <a:r>
              <a:rPr lang="es-AR" sz="2000" b="1" i="1" dirty="0">
                <a:solidFill>
                  <a:srgbClr val="8F636E"/>
                </a:solidFill>
              </a:rPr>
              <a:t>y</a:t>
            </a:r>
            <a:r>
              <a:rPr lang="es-AR" sz="2000" dirty="0"/>
              <a:t> </a:t>
            </a:r>
            <a:r>
              <a:rPr lang="es-AR" sz="2000" b="1" i="1" dirty="0">
                <a:solidFill>
                  <a:srgbClr val="8F636E"/>
                </a:solidFill>
                <a:sym typeface="Symbol" pitchFamily="2" charset="2"/>
              </a:rPr>
              <a:t></a:t>
            </a:r>
            <a:r>
              <a:rPr lang="es-AR" sz="2000" b="1" i="1" dirty="0">
                <a:solidFill>
                  <a:srgbClr val="8F636E"/>
                </a:solidFill>
              </a:rPr>
              <a:t>  L.</a:t>
            </a:r>
          </a:p>
        </p:txBody>
      </p:sp>
    </p:spTree>
    <p:extLst>
      <p:ext uri="{BB962C8B-B14F-4D97-AF65-F5344CB8AC3E}">
        <p14:creationId xmlns:p14="http://schemas.microsoft.com/office/powerpoint/2010/main" val="26917055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Text Box 3">
            <a:extLst>
              <a:ext uri="{FF2B5EF4-FFF2-40B4-BE49-F238E27FC236}">
                <a16:creationId xmlns:a16="http://schemas.microsoft.com/office/drawing/2014/main" id="{4175E3B1-FB60-874F-B41A-C7F741B04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12" y="2420380"/>
            <a:ext cx="25074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800" dirty="0" err="1"/>
              <a:t>Asumimos</a:t>
            </a:r>
            <a:r>
              <a:rPr lang="en-US" altLang="es-AR" sz="2800" dirty="0"/>
              <a:t> que</a:t>
            </a:r>
          </a:p>
        </p:txBody>
      </p:sp>
      <p:sp>
        <p:nvSpPr>
          <p:cNvPr id="34822" name="Text Box 4">
            <a:extLst>
              <a:ext uri="{FF2B5EF4-FFF2-40B4-BE49-F238E27FC236}">
                <a16:creationId xmlns:a16="http://schemas.microsoft.com/office/drawing/2014/main" id="{53B2BD74-21E3-3949-BD7A-14F55C4DA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9230" y="2420380"/>
            <a:ext cx="38731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s-AR" sz="2800" dirty="0">
                <a:solidFill>
                  <a:schemeClr val="tx1"/>
                </a:solidFill>
              </a:rPr>
              <a:t>L </a:t>
            </a:r>
            <a:r>
              <a:rPr lang="en-US" altLang="es-AR" sz="2800" dirty="0"/>
              <a:t>es libre de </a:t>
            </a:r>
            <a:r>
              <a:rPr lang="en-US" altLang="es-AR" sz="2800" dirty="0" err="1"/>
              <a:t>contexto</a:t>
            </a:r>
            <a:endParaRPr lang="en-US" altLang="es-AR" sz="2800" dirty="0"/>
          </a:p>
        </p:txBody>
      </p:sp>
      <p:sp>
        <p:nvSpPr>
          <p:cNvPr id="34823" name="Text Box 5">
            <a:extLst>
              <a:ext uri="{FF2B5EF4-FFF2-40B4-BE49-F238E27FC236}">
                <a16:creationId xmlns:a16="http://schemas.microsoft.com/office/drawing/2014/main" id="{8EC3507E-3AE2-8A4A-8952-A0B715A54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12" y="3421770"/>
            <a:ext cx="756328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800" dirty="0"/>
              <a:t>    Dado que </a:t>
            </a:r>
            <a:r>
              <a:rPr lang="es-AR" sz="2800" dirty="0">
                <a:solidFill>
                  <a:schemeClr val="tx1"/>
                </a:solidFill>
              </a:rPr>
              <a:t>L</a:t>
            </a:r>
            <a:r>
              <a:rPr lang="en-US" altLang="es-AR" sz="2800" dirty="0"/>
              <a:t> es libre de </a:t>
            </a:r>
            <a:r>
              <a:rPr lang="en-US" altLang="es-AR" sz="2800" dirty="0" err="1"/>
              <a:t>contexto</a:t>
            </a:r>
            <a:r>
              <a:rPr lang="en-US" altLang="es-AR" sz="2800" dirty="0"/>
              <a:t> e </a:t>
            </a:r>
            <a:r>
              <a:rPr lang="en-US" altLang="es-AR" sz="2800" dirty="0" err="1"/>
              <a:t>infinito</a:t>
            </a:r>
            <a:endParaRPr lang="en-US" altLang="es-AR" sz="2800" dirty="0"/>
          </a:p>
          <a:p>
            <a:r>
              <a:rPr lang="en-US" altLang="es-AR" sz="2800" dirty="0"/>
              <a:t>    </a:t>
            </a:r>
            <a:r>
              <a:rPr lang="en-US" altLang="es-AR" sz="2800" dirty="0" err="1"/>
              <a:t>podemos</a:t>
            </a:r>
            <a:r>
              <a:rPr lang="en-US" altLang="es-AR" sz="2800" dirty="0"/>
              <a:t> </a:t>
            </a:r>
            <a:r>
              <a:rPr lang="en-US" altLang="es-AR" sz="2800" dirty="0" err="1"/>
              <a:t>aplicar</a:t>
            </a:r>
            <a:r>
              <a:rPr lang="en-US" altLang="es-AR" sz="2800" dirty="0"/>
              <a:t> el </a:t>
            </a:r>
            <a:r>
              <a:rPr lang="en-US" altLang="es-AR" sz="2800" dirty="0" err="1"/>
              <a:t>lema</a:t>
            </a:r>
            <a:r>
              <a:rPr lang="en-US" altLang="es-AR" sz="2800" dirty="0"/>
              <a:t> de pumping.</a:t>
            </a: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22E24422-D008-1F4D-B232-7475099E361F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F9CC992-0A93-7C40-9D85-6C9DB3F1D633}"/>
              </a:ext>
            </a:extLst>
          </p:cNvPr>
          <p:cNvSpPr txBox="1"/>
          <p:nvPr/>
        </p:nvSpPr>
        <p:spPr>
          <a:xfrm>
            <a:off x="741406" y="1605833"/>
            <a:ext cx="3959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800" dirty="0">
                <a:latin typeface="Comic Sans MS" panose="030F0902030302020204" pitchFamily="66" charset="0"/>
              </a:rPr>
              <a:t>Sea  L = {a</a:t>
            </a:r>
            <a:r>
              <a:rPr lang="es-AR" sz="2800" baseline="30000" dirty="0">
                <a:latin typeface="Comic Sans MS" panose="030F0902030302020204" pitchFamily="66" charset="0"/>
              </a:rPr>
              <a:t>n</a:t>
            </a:r>
            <a:r>
              <a:rPr lang="es-AR" sz="2800" dirty="0">
                <a:latin typeface="Comic Sans MS" panose="030F0902030302020204" pitchFamily="66" charset="0"/>
              </a:rPr>
              <a:t>b</a:t>
            </a:r>
            <a:r>
              <a:rPr lang="es-AR" sz="2800" baseline="30000" dirty="0">
                <a:latin typeface="Comic Sans MS" panose="030F0902030302020204" pitchFamily="66" charset="0"/>
              </a:rPr>
              <a:t>n</a:t>
            </a:r>
            <a:r>
              <a:rPr lang="es-AR" sz="2800" dirty="0">
                <a:latin typeface="Comic Sans MS" panose="030F0902030302020204" pitchFamily="66" charset="0"/>
              </a:rPr>
              <a:t>c</a:t>
            </a:r>
            <a:r>
              <a:rPr lang="es-AR" sz="2800" baseline="30000" dirty="0">
                <a:latin typeface="Comic Sans MS" panose="030F0902030302020204" pitchFamily="66" charset="0"/>
              </a:rPr>
              <a:t>n</a:t>
            </a:r>
            <a:r>
              <a:rPr lang="es-AR" sz="2800" dirty="0">
                <a:latin typeface="Comic Sans MS" panose="030F0902030302020204" pitchFamily="66" charset="0"/>
              </a:rPr>
              <a:t> : n </a:t>
            </a:r>
            <a:r>
              <a:rPr lang="es-ES" sz="2800" b="1" dirty="0">
                <a:sym typeface="Symbol" pitchFamily="2" charset="2"/>
              </a:rPr>
              <a:t></a:t>
            </a:r>
            <a:r>
              <a:rPr lang="es-ES" sz="2800" dirty="0">
                <a:sym typeface="Symbol" pitchFamily="2" charset="2"/>
              </a:rPr>
              <a:t> </a:t>
            </a:r>
            <a:r>
              <a:rPr lang="es-AR" sz="2800" dirty="0">
                <a:latin typeface="Comic Sans MS" panose="030F0902030302020204" pitchFamily="66" charset="0"/>
              </a:rPr>
              <a:t>0}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94D09ED-4999-E446-B325-B99B506DF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427" y="5027177"/>
            <a:ext cx="2176978" cy="9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625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F23CC97-3E83-9E44-8FAD-D32271CE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37</a:t>
            </a:fld>
            <a:endParaRPr lang="es-ES_tradnl"/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02BF784B-04FE-AE4F-A1F6-DB2614E161DD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5E30CC6-163A-4D40-AAD4-A9F62104D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886" y="1511300"/>
            <a:ext cx="5955614" cy="418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6134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68A2DDA-D864-A644-91AA-F1950F44F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38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02054BB6-F1AA-B043-B4DF-16162A582BCB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775827A-8782-B941-A638-E31AAC16D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1640703"/>
            <a:ext cx="5762882" cy="463210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9036550-42FA-DE48-94BE-B3EE691CB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202" y="5580005"/>
            <a:ext cx="1590079" cy="5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6434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24173EE-7196-CD49-BD63-CB4E66D37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39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9A90025E-7A31-C343-9683-1739397CAEF3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7FE9C9A-5EE9-D94B-BFBA-D588B270F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650" y="1548198"/>
            <a:ext cx="6616700" cy="41529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B76E5CC-F7A8-1B4C-903E-F22866B5A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197" y="2971185"/>
            <a:ext cx="1590079" cy="5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41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>
            <a:extLst>
              <a:ext uri="{FF2B5EF4-FFF2-40B4-BE49-F238E27FC236}">
                <a16:creationId xmlns:a16="http://schemas.microsoft.com/office/drawing/2014/main" id="{A05A3DAA-73FB-EA4A-93D0-D30F9DA0BF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423149"/>
              </p:ext>
            </p:extLst>
          </p:nvPr>
        </p:nvGraphicFramePr>
        <p:xfrm>
          <a:off x="1752600" y="3581400"/>
          <a:ext cx="5943600" cy="256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6" name="Equation" r:id="rId3" imgW="116446300" imgH="50317400" progId="Equation.3">
                  <p:embed/>
                </p:oleObj>
              </mc:Choice>
              <mc:Fallback>
                <p:oleObj name="Equation" r:id="rId3" imgW="116446300" imgH="50317400" progId="Equation.3">
                  <p:embed/>
                  <p:pic>
                    <p:nvPicPr>
                      <p:cNvPr id="16386" name="Object 2">
                        <a:extLst>
                          <a:ext uri="{FF2B5EF4-FFF2-40B4-BE49-F238E27FC236}">
                            <a16:creationId xmlns:a16="http://schemas.microsoft.com/office/drawing/2014/main" id="{A05A3DAA-73FB-EA4A-93D0-D30F9DA0BF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581400"/>
                        <a:ext cx="5943600" cy="256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Text Box 4">
            <a:extLst>
              <a:ext uri="{FF2B5EF4-FFF2-40B4-BE49-F238E27FC236}">
                <a16:creationId xmlns:a16="http://schemas.microsoft.com/office/drawing/2014/main" id="{46654882-AE11-B442-AF35-34CD509A8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396" y="2549248"/>
            <a:ext cx="34612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/>
              <a:t>Una </a:t>
            </a:r>
            <a:r>
              <a:rPr lang="en-US" altLang="es-AR" sz="2400" dirty="0" err="1"/>
              <a:t>posible</a:t>
            </a:r>
            <a:r>
              <a:rPr lang="en-US" altLang="es-AR" sz="2400" dirty="0"/>
              <a:t> </a:t>
            </a:r>
            <a:r>
              <a:rPr lang="en-US" altLang="es-AR" sz="2400" dirty="0" err="1"/>
              <a:t>derivación</a:t>
            </a:r>
            <a:r>
              <a:rPr lang="en-US" altLang="es-AR" sz="2400" dirty="0"/>
              <a:t>:</a:t>
            </a:r>
          </a:p>
        </p:txBody>
      </p:sp>
      <p:sp>
        <p:nvSpPr>
          <p:cNvPr id="16388" name="Text Box 11">
            <a:extLst>
              <a:ext uri="{FF2B5EF4-FFF2-40B4-BE49-F238E27FC236}">
                <a16:creationId xmlns:a16="http://schemas.microsoft.com/office/drawing/2014/main" id="{20E34CCB-496C-4D41-8FF0-A4ACC9C552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40" y="1402615"/>
            <a:ext cx="62103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 err="1">
                <a:solidFill>
                  <a:schemeClr val="accent3">
                    <a:lumMod val="75000"/>
                  </a:schemeClr>
                </a:solidFill>
              </a:rPr>
              <a:t>En</a:t>
            </a:r>
            <a:r>
              <a:rPr lang="en-US" altLang="es-AR" sz="2400" dirty="0">
                <a:solidFill>
                  <a:schemeClr val="accent3">
                    <a:lumMod val="75000"/>
                  </a:schemeClr>
                </a:solidFill>
              </a:rPr>
              <a:t> una </a:t>
            </a:r>
            <a:r>
              <a:rPr lang="en-US" altLang="es-AR" sz="2400" dirty="0" err="1">
                <a:solidFill>
                  <a:schemeClr val="accent3">
                    <a:lumMod val="75000"/>
                  </a:schemeClr>
                </a:solidFill>
              </a:rPr>
              <a:t>derivación</a:t>
            </a:r>
            <a:r>
              <a:rPr lang="en-US" altLang="es-AR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s-AR" sz="2400" dirty="0" err="1">
                <a:solidFill>
                  <a:schemeClr val="accent3">
                    <a:lumMod val="75000"/>
                  </a:schemeClr>
                </a:solidFill>
              </a:rPr>
              <a:t>suficientemente</a:t>
            </a:r>
            <a:r>
              <a:rPr lang="en-US" altLang="es-AR" sz="2400" dirty="0">
                <a:solidFill>
                  <a:schemeClr val="accent3">
                    <a:lumMod val="75000"/>
                  </a:schemeClr>
                </a:solidFill>
              </a:rPr>
              <a:t> “</a:t>
            </a:r>
            <a:r>
              <a:rPr lang="en-US" altLang="es-AR" sz="2400" dirty="0" err="1">
                <a:solidFill>
                  <a:schemeClr val="accent3">
                    <a:lumMod val="75000"/>
                  </a:schemeClr>
                </a:solidFill>
              </a:rPr>
              <a:t>larga</a:t>
            </a:r>
            <a:r>
              <a:rPr lang="en-US" altLang="es-AR" sz="2400" dirty="0">
                <a:solidFill>
                  <a:schemeClr val="accent3">
                    <a:lumMod val="75000"/>
                  </a:schemeClr>
                </a:solidFill>
              </a:rPr>
              <a:t>” </a:t>
            </a:r>
          </a:p>
          <a:p>
            <a:r>
              <a:rPr lang="en-US" altLang="es-AR" sz="2400" dirty="0">
                <a:solidFill>
                  <a:schemeClr val="accent3">
                    <a:lumMod val="75000"/>
                  </a:schemeClr>
                </a:solidFill>
              </a:rPr>
              <a:t>de una </a:t>
            </a:r>
            <a:r>
              <a:rPr lang="en-US" altLang="es-AR" sz="2400" dirty="0" err="1">
                <a:solidFill>
                  <a:schemeClr val="accent3">
                    <a:lumMod val="75000"/>
                  </a:schemeClr>
                </a:solidFill>
              </a:rPr>
              <a:t>cadena</a:t>
            </a:r>
            <a:r>
              <a:rPr lang="en-US" altLang="es-AR" sz="2400" dirty="0">
                <a:solidFill>
                  <a:schemeClr val="accent3">
                    <a:lumMod val="75000"/>
                  </a:schemeClr>
                </a:solidFill>
              </a:rPr>
              <a:t>, las variables se </a:t>
            </a:r>
            <a:r>
              <a:rPr lang="en-US" altLang="es-AR" sz="2400" dirty="0" err="1">
                <a:solidFill>
                  <a:schemeClr val="accent3">
                    <a:lumMod val="75000"/>
                  </a:schemeClr>
                </a:solidFill>
              </a:rPr>
              <a:t>repiten</a:t>
            </a:r>
            <a:endParaRPr lang="en-US" altLang="es-AR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389" name="Rectangle 12">
            <a:extLst>
              <a:ext uri="{FF2B5EF4-FFF2-40B4-BE49-F238E27FC236}">
                <a16:creationId xmlns:a16="http://schemas.microsoft.com/office/drawing/2014/main" id="{0AE6752A-00E1-A644-90DC-6520FE74F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462338"/>
            <a:ext cx="3048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6390" name="Rectangle 13">
            <a:extLst>
              <a:ext uri="{FF2B5EF4-FFF2-40B4-BE49-F238E27FC236}">
                <a16:creationId xmlns:a16="http://schemas.microsoft.com/office/drawing/2014/main" id="{D14B8BFD-87B8-B740-9D3A-0B6397AB1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4191000"/>
            <a:ext cx="3048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0" name="Título 4">
            <a:extLst>
              <a:ext uri="{FF2B5EF4-FFF2-40B4-BE49-F238E27FC236}">
                <a16:creationId xmlns:a16="http://schemas.microsoft.com/office/drawing/2014/main" id="{F1F92AFD-B07A-1645-A944-CA41708383E6}"/>
              </a:ext>
            </a:extLst>
          </p:cNvPr>
          <p:cNvSpPr txBox="1">
            <a:spLocks/>
          </p:cNvSpPr>
          <p:nvPr/>
        </p:nvSpPr>
        <p:spPr>
          <a:xfrm>
            <a:off x="317500" y="152907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7C37597-20E7-D942-B088-98190BA51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</a:t>
            </a:fld>
            <a:endParaRPr lang="es-ES_tradnl"/>
          </a:p>
        </p:txBody>
      </p:sp>
      <p:graphicFrame>
        <p:nvGraphicFramePr>
          <p:cNvPr id="14" name="Object 5">
            <a:extLst>
              <a:ext uri="{FF2B5EF4-FFF2-40B4-BE49-F238E27FC236}">
                <a16:creationId xmlns:a16="http://schemas.microsoft.com/office/drawing/2014/main" id="{0E089703-C7D8-DF41-8780-B04486E14F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060895"/>
              </p:ext>
            </p:extLst>
          </p:nvPr>
        </p:nvGraphicFramePr>
        <p:xfrm>
          <a:off x="7369903" y="386543"/>
          <a:ext cx="1593370" cy="179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" name="Equation" r:id="rId5" imgW="58508900" imgH="66116200" progId="Equation.3">
                  <p:embed/>
                </p:oleObj>
              </mc:Choice>
              <mc:Fallback>
                <p:oleObj name="Equation" r:id="rId5" imgW="58508900" imgH="66116200" progId="Equation.3">
                  <p:embed/>
                  <p:pic>
                    <p:nvPicPr>
                      <p:cNvPr id="15362" name="Object 5">
                        <a:extLst>
                          <a:ext uri="{FF2B5EF4-FFF2-40B4-BE49-F238E27FC236}">
                            <a16:creationId xmlns:a16="http://schemas.microsoft.com/office/drawing/2014/main" id="{7F30B235-568A-D841-B8F7-15556E98A2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9903" y="386543"/>
                        <a:ext cx="1593370" cy="1798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533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 animBg="1"/>
      <p:bldP spid="1639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0F46EEB-931D-C64C-BCA8-B517FB181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40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65D6FFE3-C926-5343-999E-3A5603F5DC1B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ABBE098-AB52-BA41-9AA2-CC4CBA54F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360" y="1747452"/>
            <a:ext cx="7055279" cy="403551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D208C6F-A91B-F942-80FA-E62DC48EA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197" y="3253332"/>
            <a:ext cx="1590079" cy="5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632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2633FDA-BBFC-8343-871F-D104C6A1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41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1B49DC81-DA31-0F4F-8E4B-D8EB20C8254A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3C7B05E-9FCE-D242-8887-CF3F39DD8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750" y="1540819"/>
            <a:ext cx="6794500" cy="43942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B921A93-DE69-7645-A8EB-D76C78548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483" y="2750308"/>
            <a:ext cx="1590079" cy="5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120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E6D1F2D-BED8-054F-9EA7-4607B3891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42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EB7B3158-8ABE-4844-8AAD-B6909C813214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316C487-C9E8-5E45-9AAC-E45E3CF79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50" y="1544767"/>
            <a:ext cx="6743700" cy="45593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DB752AA-BDBD-EE40-AB3A-56722E77E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441" y="2725594"/>
            <a:ext cx="1244618" cy="40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918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33F220A-E207-7A45-A187-CC3BAE6E9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43</a:t>
            </a:fld>
            <a:endParaRPr lang="es-ES_tradnl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9E157E1-64CD-164D-8858-D1DCB359C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519" y="1342425"/>
            <a:ext cx="6290962" cy="4435620"/>
          </a:xfrm>
          <a:prstGeom prst="rect">
            <a:avLst/>
          </a:prstGeom>
        </p:spPr>
      </p:pic>
      <p:sp>
        <p:nvSpPr>
          <p:cNvPr id="4" name="Título 4">
            <a:extLst>
              <a:ext uri="{FF2B5EF4-FFF2-40B4-BE49-F238E27FC236}">
                <a16:creationId xmlns:a16="http://schemas.microsoft.com/office/drawing/2014/main" id="{8E86B516-44B7-E14A-8667-F96AECE3E18E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8E4021B-9D2F-B146-AA42-4D72A500B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399" y="2418894"/>
            <a:ext cx="1458097" cy="46938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160BF3D-B403-3246-A076-9732A34663C2}"/>
              </a:ext>
            </a:extLst>
          </p:cNvPr>
          <p:cNvSpPr txBox="1"/>
          <p:nvPr/>
        </p:nvSpPr>
        <p:spPr>
          <a:xfrm>
            <a:off x="1669368" y="5934907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rgbClr val="FF0000"/>
                </a:solidFill>
                <a:latin typeface="Comic Sans MS" panose="030F0902030302020204" pitchFamily="66" charset="0"/>
              </a:rPr>
              <a:t>Tomando i= 2</a:t>
            </a:r>
          </a:p>
        </p:txBody>
      </p:sp>
    </p:spTree>
    <p:extLst>
      <p:ext uri="{BB962C8B-B14F-4D97-AF65-F5344CB8AC3E}">
        <p14:creationId xmlns:p14="http://schemas.microsoft.com/office/powerpoint/2010/main" val="40758264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FC170EE-BD5B-9642-BF34-700909490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44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D47B9AA0-3055-D943-89FE-5FECEF07C8BB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E5D5C16-769E-6943-B8EC-8FB78359C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49" y="1287848"/>
            <a:ext cx="6845033" cy="481639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118E041-D35F-FF44-AF4B-D304BA9E4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238" y="2453746"/>
            <a:ext cx="1495168" cy="48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645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968BC3F-BD2C-044C-84B2-499740AC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45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A7ABD38C-7A88-244D-8E81-CBDBB10ED81C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D15BEB4-F3D1-B14B-A6F0-85151B344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356" y="1388419"/>
            <a:ext cx="6548244" cy="452024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AD8E652-5115-9348-B412-C772A7D4A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978" y="2518900"/>
            <a:ext cx="1371600" cy="44154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6A0AEA1-953C-7042-B648-42873B7E0453}"/>
              </a:ext>
            </a:extLst>
          </p:cNvPr>
          <p:cNvSpPr txBox="1"/>
          <p:nvPr/>
        </p:nvSpPr>
        <p:spPr>
          <a:xfrm>
            <a:off x="1516566" y="6115734"/>
            <a:ext cx="5880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chemeClr val="bg2">
                    <a:lumMod val="50000"/>
                  </a:schemeClr>
                </a:solidFill>
                <a:latin typeface="Comic Sans MS" panose="030F0902030302020204" pitchFamily="66" charset="0"/>
              </a:rPr>
              <a:t>Es decir se debe tomar un i, que puede ser 2 y llegar </a:t>
            </a:r>
          </a:p>
          <a:p>
            <a:r>
              <a:rPr lang="es-AR" dirty="0">
                <a:solidFill>
                  <a:schemeClr val="bg2">
                    <a:lumMod val="50000"/>
                  </a:schemeClr>
                </a:solidFill>
                <a:latin typeface="Comic Sans MS" panose="030F0902030302020204" pitchFamily="66" charset="0"/>
              </a:rPr>
              <a:t>a una contradicción.</a:t>
            </a:r>
          </a:p>
        </p:txBody>
      </p:sp>
    </p:spTree>
    <p:extLst>
      <p:ext uri="{BB962C8B-B14F-4D97-AF65-F5344CB8AC3E}">
        <p14:creationId xmlns:p14="http://schemas.microsoft.com/office/powerpoint/2010/main" val="14145597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6005573-6A86-AF40-B418-3522C55CF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46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320BAEB1-956A-5645-9655-6CDD9E1D4709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5DE3961-B26D-1A4D-9F40-F10B84FB2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810" y="1257300"/>
            <a:ext cx="6476690" cy="480252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4F979F3-4A95-E94B-A788-8ECCE6C82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978" y="2345906"/>
            <a:ext cx="1371600" cy="44154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24A1A49-3B55-5A43-BE5F-F4E47697CFD1}"/>
              </a:ext>
            </a:extLst>
          </p:cNvPr>
          <p:cNvSpPr txBox="1"/>
          <p:nvPr/>
        </p:nvSpPr>
        <p:spPr>
          <a:xfrm>
            <a:off x="1516566" y="6115734"/>
            <a:ext cx="5880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chemeClr val="bg2"/>
                </a:solidFill>
                <a:latin typeface="Comic Sans MS" panose="030F0902030302020204" pitchFamily="66" charset="0"/>
              </a:rPr>
              <a:t>Es decir se debe tomar un i, que puede ser 2 y llegar </a:t>
            </a:r>
          </a:p>
          <a:p>
            <a:r>
              <a:rPr lang="es-AR" dirty="0">
                <a:solidFill>
                  <a:schemeClr val="bg2"/>
                </a:solidFill>
                <a:latin typeface="Comic Sans MS" panose="030F0902030302020204" pitchFamily="66" charset="0"/>
              </a:rPr>
              <a:t>a una contradicción.</a:t>
            </a:r>
          </a:p>
        </p:txBody>
      </p:sp>
    </p:spTree>
    <p:extLst>
      <p:ext uri="{BB962C8B-B14F-4D97-AF65-F5344CB8AC3E}">
        <p14:creationId xmlns:p14="http://schemas.microsoft.com/office/powerpoint/2010/main" val="8303486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0529C01-B2D6-1049-841B-4797B0473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47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1B6200B2-4883-394B-8FA9-B944D5CAA442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52BC78A-B0EC-FE46-8A0E-5C72AEE35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650" y="1384643"/>
            <a:ext cx="6870700" cy="48514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3D4AAD6-D6E5-2A45-BD89-3A1E465FE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979" y="2566401"/>
            <a:ext cx="1371600" cy="44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582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4A60BA9-1D9A-484A-A7C5-237B14F04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48</a:t>
            </a:fld>
            <a:endParaRPr lang="es-ES_tradnl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589440B-6C75-EF46-8C23-9E5194A05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90" y="1319598"/>
            <a:ext cx="4811584" cy="3796968"/>
          </a:xfrm>
          <a:prstGeom prst="rect">
            <a:avLst/>
          </a:prstGeom>
        </p:spPr>
      </p:pic>
      <p:sp>
        <p:nvSpPr>
          <p:cNvPr id="4" name="Título 4">
            <a:extLst>
              <a:ext uri="{FF2B5EF4-FFF2-40B4-BE49-F238E27FC236}">
                <a16:creationId xmlns:a16="http://schemas.microsoft.com/office/drawing/2014/main" id="{E4241E06-2A35-CC44-A4D8-51415C52847D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Aplicación Lema de Pumping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FD60C6-6F84-AA45-96A8-E00161B62A92}"/>
              </a:ext>
            </a:extLst>
          </p:cNvPr>
          <p:cNvSpPr txBox="1"/>
          <p:nvPr/>
        </p:nvSpPr>
        <p:spPr>
          <a:xfrm>
            <a:off x="6137435" y="3746672"/>
            <a:ext cx="25779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</a:rPr>
              <a:t>En todos los casos</a:t>
            </a:r>
          </a:p>
          <a:p>
            <a:r>
              <a:rPr lang="es-AR" sz="2400" b="1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</a:rPr>
              <a:t>obtenemos una</a:t>
            </a:r>
          </a:p>
          <a:p>
            <a:r>
              <a:rPr lang="es-AR" sz="2400" b="1" dirty="0">
                <a:solidFill>
                  <a:schemeClr val="accent5">
                    <a:lumMod val="75000"/>
                  </a:schemeClr>
                </a:solidFill>
                <a:latin typeface="Bradley Hand" pitchFamily="2" charset="77"/>
              </a:rPr>
              <a:t>contradicción</a:t>
            </a:r>
          </a:p>
        </p:txBody>
      </p:sp>
      <p:sp>
        <p:nvSpPr>
          <p:cNvPr id="6" name="Flecha abajo 5">
            <a:extLst>
              <a:ext uri="{FF2B5EF4-FFF2-40B4-BE49-F238E27FC236}">
                <a16:creationId xmlns:a16="http://schemas.microsoft.com/office/drawing/2014/main" id="{D499E09A-3810-EA4D-AD5C-08BEA7C3175A}"/>
              </a:ext>
            </a:extLst>
          </p:cNvPr>
          <p:cNvSpPr/>
          <p:nvPr/>
        </p:nvSpPr>
        <p:spPr>
          <a:xfrm>
            <a:off x="7297843" y="5007408"/>
            <a:ext cx="345989" cy="663146"/>
          </a:xfrm>
          <a:prstGeom prst="downArrow">
            <a:avLst/>
          </a:prstGeom>
          <a:solidFill>
            <a:srgbClr val="FFC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0368D8D-A5B6-D045-B96E-2DF03AE7561A}"/>
              </a:ext>
            </a:extLst>
          </p:cNvPr>
          <p:cNvSpPr txBox="1"/>
          <p:nvPr/>
        </p:nvSpPr>
        <p:spPr>
          <a:xfrm>
            <a:off x="5596095" y="5871284"/>
            <a:ext cx="3403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chemeClr val="accent3"/>
                </a:solidFill>
                <a:latin typeface="Bradley Hand" pitchFamily="2" charset="77"/>
              </a:rPr>
              <a:t>Por lo tanto </a:t>
            </a:r>
            <a:r>
              <a:rPr lang="es-AR" sz="2400" b="1" dirty="0">
                <a:latin typeface="Comic Sans MS" panose="030F0902030302020204" pitchFamily="66" charset="0"/>
              </a:rPr>
              <a:t>L </a:t>
            </a:r>
            <a:r>
              <a:rPr lang="es-AR" sz="2400" b="1" dirty="0">
                <a:solidFill>
                  <a:schemeClr val="accent3"/>
                </a:solidFill>
                <a:latin typeface="Bradley Hand" pitchFamily="2" charset="77"/>
              </a:rPr>
              <a:t>no es LLC</a:t>
            </a:r>
          </a:p>
        </p:txBody>
      </p:sp>
      <p:sp>
        <p:nvSpPr>
          <p:cNvPr id="8" name="Cerrar llave 7">
            <a:extLst>
              <a:ext uri="{FF2B5EF4-FFF2-40B4-BE49-F238E27FC236}">
                <a16:creationId xmlns:a16="http://schemas.microsoft.com/office/drawing/2014/main" id="{946985CA-2052-714A-944E-710056DAC0C4}"/>
              </a:ext>
            </a:extLst>
          </p:cNvPr>
          <p:cNvSpPr/>
          <p:nvPr/>
        </p:nvSpPr>
        <p:spPr>
          <a:xfrm>
            <a:off x="4436075" y="1458097"/>
            <a:ext cx="345989" cy="1970903"/>
          </a:xfrm>
          <a:prstGeom prst="rightBrace">
            <a:avLst>
              <a:gd name="adj1" fmla="val 47618"/>
              <a:gd name="adj2" fmla="val 50000"/>
            </a:avLst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CF8B8F0-19D6-4D4D-95D9-4CE5258BE9A4}"/>
              </a:ext>
            </a:extLst>
          </p:cNvPr>
          <p:cNvSpPr txBox="1"/>
          <p:nvPr/>
        </p:nvSpPr>
        <p:spPr>
          <a:xfrm>
            <a:off x="5611830" y="2240461"/>
            <a:ext cx="3094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Subcasos del caso 4:</a:t>
            </a:r>
          </a:p>
          <a:p>
            <a:r>
              <a:rPr lang="es-AR" dirty="0">
                <a:solidFill>
                  <a:schemeClr val="bg2"/>
                </a:solidFill>
                <a:latin typeface="Comic Sans MS" panose="030F0902030302020204" pitchFamily="66" charset="0"/>
              </a:rPr>
              <a:t>Para cada subcaso se debe </a:t>
            </a:r>
          </a:p>
          <a:p>
            <a:r>
              <a:rPr lang="es-AR" dirty="0">
                <a:solidFill>
                  <a:schemeClr val="bg2"/>
                </a:solidFill>
                <a:latin typeface="Comic Sans MS" panose="030F0902030302020204" pitchFamily="66" charset="0"/>
              </a:rPr>
              <a:t>elegir el </a:t>
            </a:r>
            <a:r>
              <a:rPr lang="es-AR" b="1" dirty="0">
                <a:solidFill>
                  <a:schemeClr val="bg2"/>
                </a:solidFill>
                <a:latin typeface="Comic Sans MS" panose="030F0902030302020204" pitchFamily="66" charset="0"/>
              </a:rPr>
              <a:t>i </a:t>
            </a:r>
            <a:r>
              <a:rPr lang="es-AR" dirty="0">
                <a:solidFill>
                  <a:schemeClr val="bg2"/>
                </a:solidFill>
                <a:latin typeface="Comic Sans MS" panose="030F0902030302020204" pitchFamily="66" charset="0"/>
              </a:rPr>
              <a:t>que nos permita </a:t>
            </a:r>
          </a:p>
          <a:p>
            <a:r>
              <a:rPr lang="es-AR" dirty="0">
                <a:solidFill>
                  <a:schemeClr val="bg2"/>
                </a:solidFill>
                <a:latin typeface="Comic Sans MS" panose="030F0902030302020204" pitchFamily="66" charset="0"/>
              </a:rPr>
              <a:t>llegar a una contradicción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EAAEAB46-74BE-0B40-9A2B-CB475B44C7E8}"/>
              </a:ext>
            </a:extLst>
          </p:cNvPr>
          <p:cNvCxnSpPr>
            <a:cxnSpLocks/>
          </p:cNvCxnSpPr>
          <p:nvPr/>
        </p:nvCxnSpPr>
        <p:spPr>
          <a:xfrm>
            <a:off x="4869492" y="2440516"/>
            <a:ext cx="742338" cy="3032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0491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634D4F0-F371-5841-BEAC-02A4D23EC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49</a:t>
            </a:fld>
            <a:endParaRPr lang="es-ES_tradn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0C3BE88-6064-1947-BD69-6F85248B846C}"/>
              </a:ext>
            </a:extLst>
          </p:cNvPr>
          <p:cNvSpPr txBox="1"/>
          <p:nvPr/>
        </p:nvSpPr>
        <p:spPr>
          <a:xfrm>
            <a:off x="533400" y="766118"/>
            <a:ext cx="772297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>
                <a:latin typeface="Comic Sans MS" panose="030F0902030302020204" pitchFamily="66" charset="0"/>
              </a:rPr>
              <a:t>Ejercicio:</a:t>
            </a:r>
            <a:r>
              <a:rPr lang="es-AR" sz="2000" dirty="0">
                <a:latin typeface="Comic Sans MS" panose="030F0902030302020204" pitchFamily="66" charset="0"/>
              </a:rPr>
              <a:t> aplicar el Lema de Pumping para demostrar que el siguiente lenguaje no es Libre del Contexto:</a:t>
            </a:r>
          </a:p>
          <a:p>
            <a:endParaRPr lang="es-AR" dirty="0"/>
          </a:p>
          <a:p>
            <a:r>
              <a:rPr lang="es-AR" sz="2800" dirty="0"/>
              <a:t>L = {a</a:t>
            </a:r>
            <a:r>
              <a:rPr lang="es-AR" sz="2800" baseline="30000" dirty="0"/>
              <a:t>i</a:t>
            </a:r>
            <a:r>
              <a:rPr lang="es-AR" sz="2800" dirty="0"/>
              <a:t> b</a:t>
            </a:r>
            <a:r>
              <a:rPr lang="es-AR" sz="2800" baseline="30000" dirty="0"/>
              <a:t>j</a:t>
            </a:r>
            <a:r>
              <a:rPr lang="es-AR" sz="2800" dirty="0"/>
              <a:t> c</a:t>
            </a:r>
            <a:r>
              <a:rPr lang="es-AR" sz="2800" baseline="30000" dirty="0"/>
              <a:t>p</a:t>
            </a:r>
            <a:r>
              <a:rPr lang="es-AR" sz="2800" dirty="0"/>
              <a:t> / 0 </a:t>
            </a:r>
            <a:r>
              <a:rPr lang="es-ES" sz="2800" dirty="0">
                <a:sym typeface="Symbol" pitchFamily="2" charset="2"/>
              </a:rPr>
              <a:t></a:t>
            </a:r>
            <a:r>
              <a:rPr lang="es-AR" sz="2800" dirty="0">
                <a:sym typeface="Symbol" pitchFamily="2" charset="2"/>
              </a:rPr>
              <a:t> i </a:t>
            </a:r>
            <a:r>
              <a:rPr lang="es-ES" sz="2800" dirty="0">
                <a:sym typeface="Symbol" pitchFamily="2" charset="2"/>
              </a:rPr>
              <a:t></a:t>
            </a:r>
            <a:r>
              <a:rPr lang="es-AR" sz="2800" dirty="0">
                <a:sym typeface="Symbol" pitchFamily="2" charset="2"/>
              </a:rPr>
              <a:t> j </a:t>
            </a:r>
            <a:r>
              <a:rPr lang="es-ES" sz="2800" dirty="0">
                <a:sym typeface="Symbol" pitchFamily="2" charset="2"/>
              </a:rPr>
              <a:t></a:t>
            </a:r>
            <a:r>
              <a:rPr lang="es-AR" sz="2800" dirty="0">
                <a:sym typeface="Symbol" pitchFamily="2" charset="2"/>
              </a:rPr>
              <a:t> p</a:t>
            </a:r>
            <a:r>
              <a:rPr lang="es-AR" sz="2800" dirty="0"/>
              <a:t>}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57285AE-AA16-3546-A313-E195826CE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937" y="1778505"/>
            <a:ext cx="2882434" cy="120161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259FCA5-C4D8-504A-A88E-0F29F1D19ADE}"/>
              </a:ext>
            </a:extLst>
          </p:cNvPr>
          <p:cNvSpPr txBox="1"/>
          <p:nvPr/>
        </p:nvSpPr>
        <p:spPr>
          <a:xfrm>
            <a:off x="713678" y="3077737"/>
            <a:ext cx="3423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>
                <a:solidFill>
                  <a:schemeClr val="accent5">
                    <a:lumMod val="75000"/>
                  </a:schemeClr>
                </a:solidFill>
                <a:latin typeface="Comic Sans MS" panose="030F0902030302020204" pitchFamily="66" charset="0"/>
              </a:rPr>
              <a:t>- Asumimos que L es LLC.</a:t>
            </a:r>
          </a:p>
          <a:p>
            <a:r>
              <a:rPr lang="es-AR" sz="2000" dirty="0">
                <a:solidFill>
                  <a:schemeClr val="accent5">
                    <a:lumMod val="75000"/>
                  </a:schemeClr>
                </a:solidFill>
                <a:latin typeface="Comic Sans MS" panose="030F0902030302020204" pitchFamily="66" charset="0"/>
              </a:rPr>
              <a:t>- Existe el número k.</a:t>
            </a:r>
          </a:p>
          <a:p>
            <a:pPr marL="342900" indent="-342900">
              <a:buFontTx/>
              <a:buChar char="-"/>
            </a:pPr>
            <a:r>
              <a:rPr lang="es-AR" sz="2000" dirty="0">
                <a:solidFill>
                  <a:schemeClr val="accent5">
                    <a:lumMod val="75000"/>
                  </a:schemeClr>
                </a:solidFill>
                <a:latin typeface="Comic Sans MS" panose="030F0902030302020204" pitchFamily="66" charset="0"/>
              </a:rPr>
              <a:t>z = ?</a:t>
            </a:r>
          </a:p>
          <a:p>
            <a:pPr marL="342900" indent="-342900">
              <a:buFontTx/>
              <a:buChar char="-"/>
            </a:pPr>
            <a:r>
              <a:rPr lang="es-AR" sz="2000" dirty="0">
                <a:solidFill>
                  <a:schemeClr val="bg2"/>
                </a:solidFill>
                <a:latin typeface="Comic Sans MS" panose="030F0902030302020204" pitchFamily="66" charset="0"/>
              </a:rPr>
              <a:t>COMPLETAR</a:t>
            </a:r>
          </a:p>
        </p:txBody>
      </p:sp>
    </p:spTree>
    <p:extLst>
      <p:ext uri="{BB962C8B-B14F-4D97-AF65-F5344CB8AC3E}">
        <p14:creationId xmlns:p14="http://schemas.microsoft.com/office/powerpoint/2010/main" val="3348102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0" name="Oval 4">
            <a:extLst>
              <a:ext uri="{FF2B5EF4-FFF2-40B4-BE49-F238E27FC236}">
                <a16:creationId xmlns:a16="http://schemas.microsoft.com/office/drawing/2014/main" id="{C12D58CD-8EBD-8945-8547-FC548745C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6764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0" name="Object 5">
            <a:extLst>
              <a:ext uri="{FF2B5EF4-FFF2-40B4-BE49-F238E27FC236}">
                <a16:creationId xmlns:a16="http://schemas.microsoft.com/office/drawing/2014/main" id="{9EA314AD-AA4B-9345-B6FD-A8413E163FA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00200" y="1752600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3" name="Equation" r:id="rId3" imgW="7023100" imgH="7607300" progId="Equation.3">
                  <p:embed/>
                </p:oleObj>
              </mc:Choice>
              <mc:Fallback>
                <p:oleObj name="Equation" r:id="rId3" imgW="7023100" imgH="7607300" progId="Equation.3">
                  <p:embed/>
                  <p:pic>
                    <p:nvPicPr>
                      <p:cNvPr id="17410" name="Object 5">
                        <a:extLst>
                          <a:ext uri="{FF2B5EF4-FFF2-40B4-BE49-F238E27FC236}">
                            <a16:creationId xmlns:a16="http://schemas.microsoft.com/office/drawing/2014/main" id="{9EA314AD-AA4B-9345-B6FD-A8413E163FA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752600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1" name="Oval 6">
            <a:extLst>
              <a:ext uri="{FF2B5EF4-FFF2-40B4-BE49-F238E27FC236}">
                <a16:creationId xmlns:a16="http://schemas.microsoft.com/office/drawing/2014/main" id="{82FBAB9B-25B6-DD40-BC5E-85713D175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6670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1" name="Object 7">
            <a:extLst>
              <a:ext uri="{FF2B5EF4-FFF2-40B4-BE49-F238E27FC236}">
                <a16:creationId xmlns:a16="http://schemas.microsoft.com/office/drawing/2014/main" id="{CE50EB59-D02C-404E-B456-E7B0AFD5AE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2743200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4" name="Equation" r:id="rId5" imgW="7023100" imgH="7607300" progId="Equation.3">
                  <p:embed/>
                </p:oleObj>
              </mc:Choice>
              <mc:Fallback>
                <p:oleObj name="Equation" r:id="rId5" imgW="7023100" imgH="7607300" progId="Equation.3">
                  <p:embed/>
                  <p:pic>
                    <p:nvPicPr>
                      <p:cNvPr id="17411" name="Object 7">
                        <a:extLst>
                          <a:ext uri="{FF2B5EF4-FFF2-40B4-BE49-F238E27FC236}">
                            <a16:creationId xmlns:a16="http://schemas.microsoft.com/office/drawing/2014/main" id="{CE50EB59-D02C-404E-B456-E7B0AFD5A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743200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2" name="Oval 9">
            <a:extLst>
              <a:ext uri="{FF2B5EF4-FFF2-40B4-BE49-F238E27FC236}">
                <a16:creationId xmlns:a16="http://schemas.microsoft.com/office/drawing/2014/main" id="{836B3352-C798-764B-BF9B-220C73B29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6670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7433" name="Oval 10">
            <a:extLst>
              <a:ext uri="{FF2B5EF4-FFF2-40B4-BE49-F238E27FC236}">
                <a16:creationId xmlns:a16="http://schemas.microsoft.com/office/drawing/2014/main" id="{377062EB-AAEB-644A-A792-88BB1B772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3657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2" name="Object 12">
            <a:extLst>
              <a:ext uri="{FF2B5EF4-FFF2-40B4-BE49-F238E27FC236}">
                <a16:creationId xmlns:a16="http://schemas.microsoft.com/office/drawing/2014/main" id="{1026850B-C7C6-BE4A-B485-145B9329980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3600" y="2819400"/>
          <a:ext cx="2651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5" name="Equation" r:id="rId6" imgW="6146800" imgH="6438900" progId="Equation.3">
                  <p:embed/>
                </p:oleObj>
              </mc:Choice>
              <mc:Fallback>
                <p:oleObj name="Equation" r:id="rId6" imgW="6146800" imgH="6438900" progId="Equation.3">
                  <p:embed/>
                  <p:pic>
                    <p:nvPicPr>
                      <p:cNvPr id="17412" name="Object 12">
                        <a:extLst>
                          <a:ext uri="{FF2B5EF4-FFF2-40B4-BE49-F238E27FC236}">
                            <a16:creationId xmlns:a16="http://schemas.microsoft.com/office/drawing/2014/main" id="{1026850B-C7C6-BE4A-B485-145B932998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819400"/>
                        <a:ext cx="265113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14">
            <a:extLst>
              <a:ext uri="{FF2B5EF4-FFF2-40B4-BE49-F238E27FC236}">
                <a16:creationId xmlns:a16="http://schemas.microsoft.com/office/drawing/2014/main" id="{7C8077F1-9454-4349-9D62-B68B79EB29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9500" y="3746500"/>
          <a:ext cx="2397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6" name="Equation" r:id="rId8" imgW="5562600" imgH="5854700" progId="Equation.3">
                  <p:embed/>
                </p:oleObj>
              </mc:Choice>
              <mc:Fallback>
                <p:oleObj name="Equation" r:id="rId8" imgW="5562600" imgH="5854700" progId="Equation.3">
                  <p:embed/>
                  <p:pic>
                    <p:nvPicPr>
                      <p:cNvPr id="17413" name="Object 14">
                        <a:extLst>
                          <a:ext uri="{FF2B5EF4-FFF2-40B4-BE49-F238E27FC236}">
                            <a16:creationId xmlns:a16="http://schemas.microsoft.com/office/drawing/2014/main" id="{7C8077F1-9454-4349-9D62-B68B79EB29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3746500"/>
                        <a:ext cx="2397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4" name="Line 16">
            <a:extLst>
              <a:ext uri="{FF2B5EF4-FFF2-40B4-BE49-F238E27FC236}">
                <a16:creationId xmlns:a16="http://schemas.microsoft.com/office/drawing/2014/main" id="{5DF6C67D-D886-C542-BB82-F9CE0BA10BDD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0" y="22098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35" name="Line 17">
            <a:extLst>
              <a:ext uri="{FF2B5EF4-FFF2-40B4-BE49-F238E27FC236}">
                <a16:creationId xmlns:a16="http://schemas.microsoft.com/office/drawing/2014/main" id="{FBC3BA09-FA3A-4A4F-9A91-39B216A8AF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5400" y="2133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36" name="Line 18">
            <a:extLst>
              <a:ext uri="{FF2B5EF4-FFF2-40B4-BE49-F238E27FC236}">
                <a16:creationId xmlns:a16="http://schemas.microsoft.com/office/drawing/2014/main" id="{C240395E-8812-DC45-8D58-4BC34A49BDA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3200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37" name="Oval 19">
            <a:extLst>
              <a:ext uri="{FF2B5EF4-FFF2-40B4-BE49-F238E27FC236}">
                <a16:creationId xmlns:a16="http://schemas.microsoft.com/office/drawing/2014/main" id="{74D3BF56-7C25-3644-9FBB-22B3CEF3B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16002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4" name="Object 20">
            <a:extLst>
              <a:ext uri="{FF2B5EF4-FFF2-40B4-BE49-F238E27FC236}">
                <a16:creationId xmlns:a16="http://schemas.microsoft.com/office/drawing/2014/main" id="{BDF9C3B0-C331-F642-930D-2DDB3CC7C6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56450" y="1676400"/>
          <a:ext cx="3159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7" name="Equation" r:id="rId10" imgW="7315200" imgH="7607300" progId="Equation.3">
                  <p:embed/>
                </p:oleObj>
              </mc:Choice>
              <mc:Fallback>
                <p:oleObj name="Equation" r:id="rId10" imgW="7315200" imgH="7607300" progId="Equation.3">
                  <p:embed/>
                  <p:pic>
                    <p:nvPicPr>
                      <p:cNvPr id="17414" name="Object 20">
                        <a:extLst>
                          <a:ext uri="{FF2B5EF4-FFF2-40B4-BE49-F238E27FC236}">
                            <a16:creationId xmlns:a16="http://schemas.microsoft.com/office/drawing/2014/main" id="{BDF9C3B0-C331-F642-930D-2DDB3CC7C6D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6450" y="1676400"/>
                        <a:ext cx="3159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8" name="Oval 21">
            <a:extLst>
              <a:ext uri="{FF2B5EF4-FFF2-40B4-BE49-F238E27FC236}">
                <a16:creationId xmlns:a16="http://schemas.microsoft.com/office/drawing/2014/main" id="{E953F6EB-5B69-3243-9AEF-6DC05602E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2514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5" name="Object 22">
            <a:extLst>
              <a:ext uri="{FF2B5EF4-FFF2-40B4-BE49-F238E27FC236}">
                <a16:creationId xmlns:a16="http://schemas.microsoft.com/office/drawing/2014/main" id="{D1DBA30C-0A7F-C94B-A841-44B95AC8A1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56400" y="2628900"/>
          <a:ext cx="2016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8" name="Equation" r:id="rId12" imgW="4686300" imgH="5854700" progId="Equation.3">
                  <p:embed/>
                </p:oleObj>
              </mc:Choice>
              <mc:Fallback>
                <p:oleObj name="Equation" r:id="rId12" imgW="4686300" imgH="5854700" progId="Equation.3">
                  <p:embed/>
                  <p:pic>
                    <p:nvPicPr>
                      <p:cNvPr id="17415" name="Object 22">
                        <a:extLst>
                          <a:ext uri="{FF2B5EF4-FFF2-40B4-BE49-F238E27FC236}">
                            <a16:creationId xmlns:a16="http://schemas.microsoft.com/office/drawing/2014/main" id="{D1DBA30C-0A7F-C94B-A841-44B95AC8A1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6400" y="2628900"/>
                        <a:ext cx="2016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9" name="Oval 24">
            <a:extLst>
              <a:ext uri="{FF2B5EF4-FFF2-40B4-BE49-F238E27FC236}">
                <a16:creationId xmlns:a16="http://schemas.microsoft.com/office/drawing/2014/main" id="{075192A2-2405-0141-AFA8-DF27D308C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200" y="2514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7440" name="Oval 25">
            <a:extLst>
              <a:ext uri="{FF2B5EF4-FFF2-40B4-BE49-F238E27FC236}">
                <a16:creationId xmlns:a16="http://schemas.microsoft.com/office/drawing/2014/main" id="{1B64C7ED-FA8D-3045-96E3-1C1B0FD4C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200" y="35052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6" name="Object 26">
            <a:extLst>
              <a:ext uri="{FF2B5EF4-FFF2-40B4-BE49-F238E27FC236}">
                <a16:creationId xmlns:a16="http://schemas.microsoft.com/office/drawing/2014/main" id="{92B450F1-8A24-8F48-9813-A6B00E0674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72400" y="2590800"/>
          <a:ext cx="3159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9" name="Equation" r:id="rId14" imgW="7315200" imgH="7607300" progId="Equation.3">
                  <p:embed/>
                </p:oleObj>
              </mc:Choice>
              <mc:Fallback>
                <p:oleObj name="Equation" r:id="rId14" imgW="7315200" imgH="7607300" progId="Equation.3">
                  <p:embed/>
                  <p:pic>
                    <p:nvPicPr>
                      <p:cNvPr id="17416" name="Object 26">
                        <a:extLst>
                          <a:ext uri="{FF2B5EF4-FFF2-40B4-BE49-F238E27FC236}">
                            <a16:creationId xmlns:a16="http://schemas.microsoft.com/office/drawing/2014/main" id="{92B450F1-8A24-8F48-9813-A6B00E0674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2590800"/>
                        <a:ext cx="3159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28">
            <a:extLst>
              <a:ext uri="{FF2B5EF4-FFF2-40B4-BE49-F238E27FC236}">
                <a16:creationId xmlns:a16="http://schemas.microsoft.com/office/drawing/2014/main" id="{264208AB-9548-3D4E-8DC3-346A49606A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80350" y="3594100"/>
          <a:ext cx="2016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0" name="Equation" r:id="rId15" imgW="4686300" imgH="5854700" progId="Equation.3">
                  <p:embed/>
                </p:oleObj>
              </mc:Choice>
              <mc:Fallback>
                <p:oleObj name="Equation" r:id="rId15" imgW="4686300" imgH="5854700" progId="Equation.3">
                  <p:embed/>
                  <p:pic>
                    <p:nvPicPr>
                      <p:cNvPr id="17417" name="Object 28">
                        <a:extLst>
                          <a:ext uri="{FF2B5EF4-FFF2-40B4-BE49-F238E27FC236}">
                            <a16:creationId xmlns:a16="http://schemas.microsoft.com/office/drawing/2014/main" id="{264208AB-9548-3D4E-8DC3-346A49606A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0350" y="3594100"/>
                        <a:ext cx="2016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41" name="Line 30">
            <a:extLst>
              <a:ext uri="{FF2B5EF4-FFF2-40B4-BE49-F238E27FC236}">
                <a16:creationId xmlns:a16="http://schemas.microsoft.com/office/drawing/2014/main" id="{5D26BD39-4F0D-4C4C-8EED-E0C58EEC384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20574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42" name="Line 31">
            <a:extLst>
              <a:ext uri="{FF2B5EF4-FFF2-40B4-BE49-F238E27FC236}">
                <a16:creationId xmlns:a16="http://schemas.microsoft.com/office/drawing/2014/main" id="{6CE59D16-4ED7-274A-A5F3-C1D747AAFC7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34200" y="2057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43" name="Line 32">
            <a:extLst>
              <a:ext uri="{FF2B5EF4-FFF2-40B4-BE49-F238E27FC236}">
                <a16:creationId xmlns:a16="http://schemas.microsoft.com/office/drawing/2014/main" id="{D133DF1C-A426-C243-A41C-7E032835C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4800" y="3048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44" name="Oval 33">
            <a:extLst>
              <a:ext uri="{FF2B5EF4-FFF2-40B4-BE49-F238E27FC236}">
                <a16:creationId xmlns:a16="http://schemas.microsoft.com/office/drawing/2014/main" id="{0C5BC7FE-1996-D44A-AE55-92109417B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16002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8" name="Object 34">
            <a:extLst>
              <a:ext uri="{FF2B5EF4-FFF2-40B4-BE49-F238E27FC236}">
                <a16:creationId xmlns:a16="http://schemas.microsoft.com/office/drawing/2014/main" id="{FC10C97B-E1C7-FB48-AC38-763851F987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3400" y="1676400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1" name="Equation" r:id="rId16" imgW="7023100" imgH="7607300" progId="Equation.3">
                  <p:embed/>
                </p:oleObj>
              </mc:Choice>
              <mc:Fallback>
                <p:oleObj name="Equation" r:id="rId16" imgW="7023100" imgH="7607300" progId="Equation.3">
                  <p:embed/>
                  <p:pic>
                    <p:nvPicPr>
                      <p:cNvPr id="17418" name="Object 34">
                        <a:extLst>
                          <a:ext uri="{FF2B5EF4-FFF2-40B4-BE49-F238E27FC236}">
                            <a16:creationId xmlns:a16="http://schemas.microsoft.com/office/drawing/2014/main" id="{FC10C97B-E1C7-FB48-AC38-763851F987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676400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45" name="Oval 35">
            <a:extLst>
              <a:ext uri="{FF2B5EF4-FFF2-40B4-BE49-F238E27FC236}">
                <a16:creationId xmlns:a16="http://schemas.microsoft.com/office/drawing/2014/main" id="{F92198DE-3CA9-7444-B3EA-4AFA5693B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6670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19" name="Object 36">
            <a:extLst>
              <a:ext uri="{FF2B5EF4-FFF2-40B4-BE49-F238E27FC236}">
                <a16:creationId xmlns:a16="http://schemas.microsoft.com/office/drawing/2014/main" id="{F0485DD4-4CD6-8242-940E-AA1056BCDC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56100" y="2736850"/>
          <a:ext cx="27781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2" name="Equation" r:id="rId18" imgW="6438900" imgH="7899400" progId="Equation.3">
                  <p:embed/>
                </p:oleObj>
              </mc:Choice>
              <mc:Fallback>
                <p:oleObj name="Equation" r:id="rId18" imgW="6438900" imgH="7899400" progId="Equation.3">
                  <p:embed/>
                  <p:pic>
                    <p:nvPicPr>
                      <p:cNvPr id="17419" name="Object 36">
                        <a:extLst>
                          <a:ext uri="{FF2B5EF4-FFF2-40B4-BE49-F238E27FC236}">
                            <a16:creationId xmlns:a16="http://schemas.microsoft.com/office/drawing/2014/main" id="{F0485DD4-4CD6-8242-940E-AA1056BCDC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736850"/>
                        <a:ext cx="277813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46" name="Oval 37">
            <a:extLst>
              <a:ext uri="{FF2B5EF4-FFF2-40B4-BE49-F238E27FC236}">
                <a16:creationId xmlns:a16="http://schemas.microsoft.com/office/drawing/2014/main" id="{0C5ECAE3-879A-B542-96CE-165D6A6DE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6670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7447" name="Oval 38">
            <a:extLst>
              <a:ext uri="{FF2B5EF4-FFF2-40B4-BE49-F238E27FC236}">
                <a16:creationId xmlns:a16="http://schemas.microsoft.com/office/drawing/2014/main" id="{D42297A2-9CEA-2C40-8B32-23FB2B4D4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6670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20" name="Object 40">
            <a:extLst>
              <a:ext uri="{FF2B5EF4-FFF2-40B4-BE49-F238E27FC236}">
                <a16:creationId xmlns:a16="http://schemas.microsoft.com/office/drawing/2014/main" id="{81EDC1B2-B3DA-8A47-B197-9CB6E5470A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00450" y="2705100"/>
          <a:ext cx="2270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3" name="Equation" r:id="rId20" imgW="5270500" imgH="8191500" progId="Equation.3">
                  <p:embed/>
                </p:oleObj>
              </mc:Choice>
              <mc:Fallback>
                <p:oleObj name="Equation" r:id="rId20" imgW="5270500" imgH="8191500" progId="Equation.3">
                  <p:embed/>
                  <p:pic>
                    <p:nvPicPr>
                      <p:cNvPr id="17420" name="Object 40">
                        <a:extLst>
                          <a:ext uri="{FF2B5EF4-FFF2-40B4-BE49-F238E27FC236}">
                            <a16:creationId xmlns:a16="http://schemas.microsoft.com/office/drawing/2014/main" id="{81EDC1B2-B3DA-8A47-B197-9CB6E5470A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50" y="2705100"/>
                        <a:ext cx="2270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1" name="Object 41">
            <a:extLst>
              <a:ext uri="{FF2B5EF4-FFF2-40B4-BE49-F238E27FC236}">
                <a16:creationId xmlns:a16="http://schemas.microsoft.com/office/drawing/2014/main" id="{97BD5465-3428-3648-B67F-E80705CD8C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9850" y="2755900"/>
          <a:ext cx="3413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4" name="Equation" r:id="rId22" imgW="7899400" imgH="7607300" progId="Equation.3">
                  <p:embed/>
                </p:oleObj>
              </mc:Choice>
              <mc:Fallback>
                <p:oleObj name="Equation" r:id="rId22" imgW="7899400" imgH="7607300" progId="Equation.3">
                  <p:embed/>
                  <p:pic>
                    <p:nvPicPr>
                      <p:cNvPr id="17421" name="Object 41">
                        <a:extLst>
                          <a:ext uri="{FF2B5EF4-FFF2-40B4-BE49-F238E27FC236}">
                            <a16:creationId xmlns:a16="http://schemas.microsoft.com/office/drawing/2014/main" id="{97BD5465-3428-3648-B67F-E80705CD8C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9850" y="2755900"/>
                        <a:ext cx="3413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48" name="Line 43">
            <a:extLst>
              <a:ext uri="{FF2B5EF4-FFF2-40B4-BE49-F238E27FC236}">
                <a16:creationId xmlns:a16="http://schemas.microsoft.com/office/drawing/2014/main" id="{0ED3627A-200F-6042-8B12-3E8CCED665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2057400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7449" name="Line 44">
            <a:extLst>
              <a:ext uri="{FF2B5EF4-FFF2-40B4-BE49-F238E27FC236}">
                <a16:creationId xmlns:a16="http://schemas.microsoft.com/office/drawing/2014/main" id="{A4D33AD7-C523-6445-94CD-A3D84D1D67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2057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50" name="Line 45">
            <a:extLst>
              <a:ext uri="{FF2B5EF4-FFF2-40B4-BE49-F238E27FC236}">
                <a16:creationId xmlns:a16="http://schemas.microsoft.com/office/drawing/2014/main" id="{288B5CD1-DC37-4041-A848-BD3D95607FA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2133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7451" name="Oval 47">
            <a:extLst>
              <a:ext uri="{FF2B5EF4-FFF2-40B4-BE49-F238E27FC236}">
                <a16:creationId xmlns:a16="http://schemas.microsoft.com/office/drawing/2014/main" id="{C8EF9F5D-A239-1E43-AC52-537702187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733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22" name="Object 48">
            <a:extLst>
              <a:ext uri="{FF2B5EF4-FFF2-40B4-BE49-F238E27FC236}">
                <a16:creationId xmlns:a16="http://schemas.microsoft.com/office/drawing/2014/main" id="{36DB9B00-B755-1A47-9D10-95C725EBD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3400" y="3810000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5" name="Equation" r:id="rId24" imgW="7023100" imgH="7607300" progId="Equation.3">
                  <p:embed/>
                </p:oleObj>
              </mc:Choice>
              <mc:Fallback>
                <p:oleObj name="Equation" r:id="rId24" imgW="7023100" imgH="7607300" progId="Equation.3">
                  <p:embed/>
                  <p:pic>
                    <p:nvPicPr>
                      <p:cNvPr id="17422" name="Object 48">
                        <a:extLst>
                          <a:ext uri="{FF2B5EF4-FFF2-40B4-BE49-F238E27FC236}">
                            <a16:creationId xmlns:a16="http://schemas.microsoft.com/office/drawing/2014/main" id="{36DB9B00-B755-1A47-9D10-95C725EBD3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810000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52" name="Oval 49">
            <a:extLst>
              <a:ext uri="{FF2B5EF4-FFF2-40B4-BE49-F238E27FC236}">
                <a16:creationId xmlns:a16="http://schemas.microsoft.com/office/drawing/2014/main" id="{B10B8819-F821-3C42-8DDF-829824EB6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733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7453" name="Oval 50">
            <a:extLst>
              <a:ext uri="{FF2B5EF4-FFF2-40B4-BE49-F238E27FC236}">
                <a16:creationId xmlns:a16="http://schemas.microsoft.com/office/drawing/2014/main" id="{77CEB2BA-9D35-744A-8C0C-1C1AFC6CF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3733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23" name="Object 51">
            <a:extLst>
              <a:ext uri="{FF2B5EF4-FFF2-40B4-BE49-F238E27FC236}">
                <a16:creationId xmlns:a16="http://schemas.microsoft.com/office/drawing/2014/main" id="{042C144C-E8DA-904C-B14D-AD85181123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00450" y="3771900"/>
          <a:ext cx="2270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6" name="Equation" r:id="rId25" imgW="5270500" imgH="8191500" progId="Equation.3">
                  <p:embed/>
                </p:oleObj>
              </mc:Choice>
              <mc:Fallback>
                <p:oleObj name="Equation" r:id="rId25" imgW="5270500" imgH="8191500" progId="Equation.3">
                  <p:embed/>
                  <p:pic>
                    <p:nvPicPr>
                      <p:cNvPr id="17423" name="Object 51">
                        <a:extLst>
                          <a:ext uri="{FF2B5EF4-FFF2-40B4-BE49-F238E27FC236}">
                            <a16:creationId xmlns:a16="http://schemas.microsoft.com/office/drawing/2014/main" id="{042C144C-E8DA-904C-B14D-AD85181123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50" y="3771900"/>
                        <a:ext cx="2270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4" name="Object 52">
            <a:extLst>
              <a:ext uri="{FF2B5EF4-FFF2-40B4-BE49-F238E27FC236}">
                <a16:creationId xmlns:a16="http://schemas.microsoft.com/office/drawing/2014/main" id="{74AE3AFE-6680-D54C-8FF7-C92F8A0CAE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75250" y="3848100"/>
          <a:ext cx="2778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7" name="Equation" r:id="rId26" imgW="6438900" imgH="8191500" progId="Equation.3">
                  <p:embed/>
                </p:oleObj>
              </mc:Choice>
              <mc:Fallback>
                <p:oleObj name="Equation" r:id="rId26" imgW="6438900" imgH="8191500" progId="Equation.3">
                  <p:embed/>
                  <p:pic>
                    <p:nvPicPr>
                      <p:cNvPr id="17424" name="Object 52">
                        <a:extLst>
                          <a:ext uri="{FF2B5EF4-FFF2-40B4-BE49-F238E27FC236}">
                            <a16:creationId xmlns:a16="http://schemas.microsoft.com/office/drawing/2014/main" id="{74AE3AFE-6680-D54C-8FF7-C92F8A0CAE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0" y="3848100"/>
                        <a:ext cx="2778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54" name="Line 53">
            <a:extLst>
              <a:ext uri="{FF2B5EF4-FFF2-40B4-BE49-F238E27FC236}">
                <a16:creationId xmlns:a16="http://schemas.microsoft.com/office/drawing/2014/main" id="{F3232BD2-6AE2-5E45-B3C3-3B9753B442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3124200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7455" name="Line 54">
            <a:extLst>
              <a:ext uri="{FF2B5EF4-FFF2-40B4-BE49-F238E27FC236}">
                <a16:creationId xmlns:a16="http://schemas.microsoft.com/office/drawing/2014/main" id="{5C2FBDB8-BD41-174D-AE12-7AFB344987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31242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56" name="Line 55">
            <a:extLst>
              <a:ext uri="{FF2B5EF4-FFF2-40B4-BE49-F238E27FC236}">
                <a16:creationId xmlns:a16="http://schemas.microsoft.com/office/drawing/2014/main" id="{3A75EEC7-CDA2-4D48-938C-E3DDD0D72ACC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200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7457" name="Oval 56">
            <a:extLst>
              <a:ext uri="{FF2B5EF4-FFF2-40B4-BE49-F238E27FC236}">
                <a16:creationId xmlns:a16="http://schemas.microsoft.com/office/drawing/2014/main" id="{258E6E17-99DF-D04D-8517-3ACB9EF71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733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25" name="Object 59">
            <a:extLst>
              <a:ext uri="{FF2B5EF4-FFF2-40B4-BE49-F238E27FC236}">
                <a16:creationId xmlns:a16="http://schemas.microsoft.com/office/drawing/2014/main" id="{A50977E1-627D-344C-8469-3DE599850A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0" y="3810000"/>
          <a:ext cx="2778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8" name="Equation" r:id="rId28" imgW="6438900" imgH="8191500" progId="Equation.3">
                  <p:embed/>
                </p:oleObj>
              </mc:Choice>
              <mc:Fallback>
                <p:oleObj name="Equation" r:id="rId28" imgW="6438900" imgH="8191500" progId="Equation.3">
                  <p:embed/>
                  <p:pic>
                    <p:nvPicPr>
                      <p:cNvPr id="17425" name="Object 59">
                        <a:extLst>
                          <a:ext uri="{FF2B5EF4-FFF2-40B4-BE49-F238E27FC236}">
                            <a16:creationId xmlns:a16="http://schemas.microsoft.com/office/drawing/2014/main" id="{A50977E1-627D-344C-8469-3DE599850A9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810000"/>
                        <a:ext cx="2778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58" name="Line 61">
            <a:extLst>
              <a:ext uri="{FF2B5EF4-FFF2-40B4-BE49-F238E27FC236}">
                <a16:creationId xmlns:a16="http://schemas.microsoft.com/office/drawing/2014/main" id="{EB001883-A0EC-5C4C-A0DE-A0E9E18DD2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86400" y="31242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59" name="Oval 62">
            <a:extLst>
              <a:ext uri="{FF2B5EF4-FFF2-40B4-BE49-F238E27FC236}">
                <a16:creationId xmlns:a16="http://schemas.microsoft.com/office/drawing/2014/main" id="{7C3277DD-DD4C-B44D-BD5C-E8A49CFEC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4572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26" name="Object 63">
            <a:extLst>
              <a:ext uri="{FF2B5EF4-FFF2-40B4-BE49-F238E27FC236}">
                <a16:creationId xmlns:a16="http://schemas.microsoft.com/office/drawing/2014/main" id="{D56A8980-75F9-DF45-85FC-6563D32803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9600" y="533400"/>
          <a:ext cx="27781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9" name="Equation" r:id="rId29" imgW="6438900" imgH="7899400" progId="Equation.3">
                  <p:embed/>
                </p:oleObj>
              </mc:Choice>
              <mc:Fallback>
                <p:oleObj name="Equation" r:id="rId29" imgW="6438900" imgH="7899400" progId="Equation.3">
                  <p:embed/>
                  <p:pic>
                    <p:nvPicPr>
                      <p:cNvPr id="17426" name="Object 63">
                        <a:extLst>
                          <a:ext uri="{FF2B5EF4-FFF2-40B4-BE49-F238E27FC236}">
                            <a16:creationId xmlns:a16="http://schemas.microsoft.com/office/drawing/2014/main" id="{D56A8980-75F9-DF45-85FC-6563D32803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33400"/>
                        <a:ext cx="277813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60" name="Line 64">
            <a:extLst>
              <a:ext uri="{FF2B5EF4-FFF2-40B4-BE49-F238E27FC236}">
                <a16:creationId xmlns:a16="http://schemas.microsoft.com/office/drawing/2014/main" id="{E70E130E-6359-614E-A69C-AD2C6FD190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990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61" name="Line 65">
            <a:extLst>
              <a:ext uri="{FF2B5EF4-FFF2-40B4-BE49-F238E27FC236}">
                <a16:creationId xmlns:a16="http://schemas.microsoft.com/office/drawing/2014/main" id="{1AE3BA56-EEEF-1F44-9A5E-95D820B14E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838200"/>
            <a:ext cx="2209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62" name="Line 66">
            <a:extLst>
              <a:ext uri="{FF2B5EF4-FFF2-40B4-BE49-F238E27FC236}">
                <a16:creationId xmlns:a16="http://schemas.microsoft.com/office/drawing/2014/main" id="{DC2E19AC-7CAB-5247-8371-E389BFA5B0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838200"/>
            <a:ext cx="2362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63" name="Oval 69">
            <a:extLst>
              <a:ext uri="{FF2B5EF4-FFF2-40B4-BE49-F238E27FC236}">
                <a16:creationId xmlns:a16="http://schemas.microsoft.com/office/drawing/2014/main" id="{6848291D-E3AB-DA48-8CB4-271CE10A7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800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7464" name="Oval 70">
            <a:extLst>
              <a:ext uri="{FF2B5EF4-FFF2-40B4-BE49-F238E27FC236}">
                <a16:creationId xmlns:a16="http://schemas.microsoft.com/office/drawing/2014/main" id="{153DD484-29DF-134B-BADC-BFCEDA09E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800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7427" name="Object 71">
            <a:extLst>
              <a:ext uri="{FF2B5EF4-FFF2-40B4-BE49-F238E27FC236}">
                <a16:creationId xmlns:a16="http://schemas.microsoft.com/office/drawing/2014/main" id="{E08D0BE9-E5BB-7046-B113-56BC69E93B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2400" y="4953000"/>
          <a:ext cx="2143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50" name="Equation" r:id="rId30" imgW="4978400" imgH="5854700" progId="Equation.3">
                  <p:embed/>
                </p:oleObj>
              </mc:Choice>
              <mc:Fallback>
                <p:oleObj name="Equation" r:id="rId30" imgW="4978400" imgH="5854700" progId="Equation.3">
                  <p:embed/>
                  <p:pic>
                    <p:nvPicPr>
                      <p:cNvPr id="17427" name="Object 71">
                        <a:extLst>
                          <a:ext uri="{FF2B5EF4-FFF2-40B4-BE49-F238E27FC236}">
                            <a16:creationId xmlns:a16="http://schemas.microsoft.com/office/drawing/2014/main" id="{E08D0BE9-E5BB-7046-B113-56BC69E93B9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953000"/>
                        <a:ext cx="2143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8" name="Object 72">
            <a:extLst>
              <a:ext uri="{FF2B5EF4-FFF2-40B4-BE49-F238E27FC236}">
                <a16:creationId xmlns:a16="http://schemas.microsoft.com/office/drawing/2014/main" id="{E47940F1-7336-8B40-856F-13AFAFC38AA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02200" y="4965700"/>
          <a:ext cx="2143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51" name="Equation" r:id="rId32" imgW="4978400" imgH="5854700" progId="Equation.3">
                  <p:embed/>
                </p:oleObj>
              </mc:Choice>
              <mc:Fallback>
                <p:oleObj name="Equation" r:id="rId32" imgW="4978400" imgH="5854700" progId="Equation.3">
                  <p:embed/>
                  <p:pic>
                    <p:nvPicPr>
                      <p:cNvPr id="17428" name="Object 72">
                        <a:extLst>
                          <a:ext uri="{FF2B5EF4-FFF2-40B4-BE49-F238E27FC236}">
                            <a16:creationId xmlns:a16="http://schemas.microsoft.com/office/drawing/2014/main" id="{E47940F1-7336-8B40-856F-13AFAFC38AA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4965700"/>
                        <a:ext cx="2143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65" name="Line 73">
            <a:extLst>
              <a:ext uri="{FF2B5EF4-FFF2-40B4-BE49-F238E27FC236}">
                <a16:creationId xmlns:a16="http://schemas.microsoft.com/office/drawing/2014/main" id="{47CB2F92-C63A-CA47-AEE3-84A9BBC45F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14800" y="42672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7466" name="Line 74">
            <a:extLst>
              <a:ext uri="{FF2B5EF4-FFF2-40B4-BE49-F238E27FC236}">
                <a16:creationId xmlns:a16="http://schemas.microsoft.com/office/drawing/2014/main" id="{B620800A-77C3-D74F-A074-7DA09547EC6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42672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7467" name="Text Box 75">
            <a:extLst>
              <a:ext uri="{FF2B5EF4-FFF2-40B4-BE49-F238E27FC236}">
                <a16:creationId xmlns:a16="http://schemas.microsoft.com/office/drawing/2014/main" id="{A29670F6-FA6A-7A48-9D9A-EA8A4B9E0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5791200"/>
            <a:ext cx="31101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dirty="0"/>
              <a:t>Árbol de </a:t>
            </a:r>
            <a:r>
              <a:rPr lang="en-US" altLang="es-AR" sz="2400" dirty="0" err="1"/>
              <a:t>Derivación</a:t>
            </a:r>
            <a:r>
              <a:rPr lang="en-US" altLang="es-AR" sz="2400" dirty="0"/>
              <a:t> </a:t>
            </a:r>
          </a:p>
        </p:txBody>
      </p:sp>
      <p:sp>
        <p:nvSpPr>
          <p:cNvPr id="17468" name="Rectangle 77">
            <a:extLst>
              <a:ext uri="{FF2B5EF4-FFF2-40B4-BE49-F238E27FC236}">
                <a16:creationId xmlns:a16="http://schemas.microsoft.com/office/drawing/2014/main" id="{F5088949-E63A-C74F-89BE-EFFB08C8B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1524000"/>
            <a:ext cx="762000" cy="685800"/>
          </a:xfrm>
          <a:prstGeom prst="rect">
            <a:avLst/>
          </a:prstGeom>
          <a:noFill/>
          <a:ln w="25400">
            <a:solidFill>
              <a:schemeClr val="accent3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7469" name="Rectangle 78">
            <a:extLst>
              <a:ext uri="{FF2B5EF4-FFF2-40B4-BE49-F238E27FC236}">
                <a16:creationId xmlns:a16="http://schemas.microsoft.com/office/drawing/2014/main" id="{FB8FDFFA-C093-4642-9264-980E68EEC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657600"/>
            <a:ext cx="762000" cy="685800"/>
          </a:xfrm>
          <a:prstGeom prst="rect">
            <a:avLst/>
          </a:prstGeom>
          <a:noFill/>
          <a:ln w="25400">
            <a:solidFill>
              <a:schemeClr val="accent3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7470" name="Line 79">
            <a:extLst>
              <a:ext uri="{FF2B5EF4-FFF2-40B4-BE49-F238E27FC236}">
                <a16:creationId xmlns:a16="http://schemas.microsoft.com/office/drawing/2014/main" id="{1D086AB8-D585-AC49-B98D-7902B53CC7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81200" y="4343400"/>
            <a:ext cx="1981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7471" name="Text Box 80">
            <a:extLst>
              <a:ext uri="{FF2B5EF4-FFF2-40B4-BE49-F238E27FC236}">
                <a16:creationId xmlns:a16="http://schemas.microsoft.com/office/drawing/2014/main" id="{07C9A224-7D94-BD4C-A5B3-B6D586192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208" y="5684103"/>
            <a:ext cx="14029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b="1" dirty="0"/>
              <a:t>Variable</a:t>
            </a:r>
          </a:p>
          <a:p>
            <a:r>
              <a:rPr lang="en-US" altLang="es-AR" sz="2400" b="1" dirty="0" err="1"/>
              <a:t>repetida</a:t>
            </a:r>
            <a:endParaRPr lang="en-US" altLang="es-AR" sz="2400" b="1" dirty="0"/>
          </a:p>
        </p:txBody>
      </p:sp>
      <p:graphicFrame>
        <p:nvGraphicFramePr>
          <p:cNvPr id="17429" name="Object 81">
            <a:extLst>
              <a:ext uri="{FF2B5EF4-FFF2-40B4-BE49-F238E27FC236}">
                <a16:creationId xmlns:a16="http://schemas.microsoft.com/office/drawing/2014/main" id="{A6897B22-3A02-004A-BAEA-AFD52A8B33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574212"/>
              </p:ext>
            </p:extLst>
          </p:nvPr>
        </p:nvGraphicFramePr>
        <p:xfrm>
          <a:off x="6116638" y="551138"/>
          <a:ext cx="2562225" cy="54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52" name="Equation" r:id="rId33" imgW="47980600" imgH="10236200" progId="Equation.3">
                  <p:embed/>
                </p:oleObj>
              </mc:Choice>
              <mc:Fallback>
                <p:oleObj name="Equation" r:id="rId33" imgW="47980600" imgH="10236200" progId="Equation.3">
                  <p:embed/>
                  <p:pic>
                    <p:nvPicPr>
                      <p:cNvPr id="17429" name="Object 81">
                        <a:extLst>
                          <a:ext uri="{FF2B5EF4-FFF2-40B4-BE49-F238E27FC236}">
                            <a16:creationId xmlns:a16="http://schemas.microsoft.com/office/drawing/2014/main" id="{A6897B22-3A02-004A-BAEA-AFD52A8B33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6638" y="551138"/>
                        <a:ext cx="2562225" cy="54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ítulo 4">
            <a:extLst>
              <a:ext uri="{FF2B5EF4-FFF2-40B4-BE49-F238E27FC236}">
                <a16:creationId xmlns:a16="http://schemas.microsoft.com/office/drawing/2014/main" id="{8532B1AD-C8BD-C14B-9E64-60865C187166}"/>
              </a:ext>
            </a:extLst>
          </p:cNvPr>
          <p:cNvSpPr txBox="1">
            <a:spLocks/>
          </p:cNvSpPr>
          <p:nvPr/>
        </p:nvSpPr>
        <p:spPr>
          <a:xfrm>
            <a:off x="-3238500" y="-254000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D3DF70A-D7FA-984D-A4A9-8B3F17BFC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938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70" grpId="0" animBg="1"/>
      <p:bldP spid="1747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5C4940B-5FEB-3F46-AB41-815E25557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50</a:t>
            </a:fld>
            <a:endParaRPr lang="es-ES_tradnl"/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07897132-A226-8248-B56E-AB86DA53294E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Propiedades de Clausura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59D9FAD-C923-0A40-B43A-EBCA2705202F}"/>
              </a:ext>
            </a:extLst>
          </p:cNvPr>
          <p:cNvSpPr/>
          <p:nvPr/>
        </p:nvSpPr>
        <p:spPr>
          <a:xfrm>
            <a:off x="266700" y="1216788"/>
            <a:ext cx="85189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sz="2400" dirty="0">
                <a:solidFill>
                  <a:srgbClr val="9A3354"/>
                </a:solidFill>
                <a:latin typeface="Comic Sans MS" panose="030F0902030302020204" pitchFamily="66" charset="0"/>
              </a:rPr>
              <a:t>Las propiedades de clausura para Lenguajes Libres del</a:t>
            </a:r>
          </a:p>
          <a:p>
            <a:pPr algn="just"/>
            <a:r>
              <a:rPr lang="es-AR" sz="2400" dirty="0">
                <a:solidFill>
                  <a:srgbClr val="9A3354"/>
                </a:solidFill>
                <a:latin typeface="Comic Sans MS" panose="030F0902030302020204" pitchFamily="66" charset="0"/>
              </a:rPr>
              <a:t>Contexto, son aquellas operaciones que, aplicadas sobre</a:t>
            </a:r>
          </a:p>
          <a:p>
            <a:pPr algn="just"/>
            <a:r>
              <a:rPr lang="es-AR" sz="2400" dirty="0">
                <a:solidFill>
                  <a:srgbClr val="9A3354"/>
                </a:solidFill>
                <a:latin typeface="Comic Sans MS" panose="030F0902030302020204" pitchFamily="66" charset="0"/>
              </a:rPr>
              <a:t>ellos, dan como resultado otro Lenguaje Libre del Contexto.</a:t>
            </a:r>
          </a:p>
          <a:p>
            <a:pPr algn="just"/>
            <a:endParaRPr lang="es-AR" sz="2400" dirty="0">
              <a:solidFill>
                <a:srgbClr val="9A3354"/>
              </a:solidFill>
              <a:latin typeface="Comic Sans MS" panose="030F0902030302020204" pitchFamily="66" charset="0"/>
            </a:endParaRPr>
          </a:p>
          <a:p>
            <a:pPr algn="just"/>
            <a:r>
              <a:rPr lang="es-AR" sz="2400" dirty="0">
                <a:latin typeface="Comic Sans MS" panose="030F0902030302020204" pitchFamily="66" charset="0"/>
              </a:rPr>
              <a:t>Tal y como ocurría al estudiar los Lenguajes Regulares, dichas propiedades pueden ayudar a determinar si un lenguaje es, o no es, libre de contexto.</a:t>
            </a:r>
            <a:endParaRPr lang="es-AR" sz="2400" dirty="0">
              <a:effectLst/>
              <a:latin typeface="Comic Sans MS" panose="030F0902030302020204" pitchFamily="66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6DBFED4-7638-C147-985F-EA2DAAB8638D}"/>
              </a:ext>
            </a:extLst>
          </p:cNvPr>
          <p:cNvSpPr/>
          <p:nvPr/>
        </p:nvSpPr>
        <p:spPr>
          <a:xfrm>
            <a:off x="254687" y="4709899"/>
            <a:ext cx="8395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40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Teorema:</a:t>
            </a:r>
          </a:p>
          <a:p>
            <a:r>
              <a:rPr lang="es-AR" sz="2400" dirty="0">
                <a:latin typeface="Comic Sans MS" panose="030F0902030302020204" pitchFamily="66" charset="0"/>
              </a:rPr>
              <a:t>Los Lenguajes Libres del Contexto son cerrados bajo las</a:t>
            </a:r>
          </a:p>
          <a:p>
            <a:r>
              <a:rPr lang="es-AR" sz="2400" dirty="0">
                <a:latin typeface="Comic Sans MS" panose="030F0902030302020204" pitchFamily="66" charset="0"/>
              </a:rPr>
              <a:t>operaciones de </a:t>
            </a:r>
            <a:r>
              <a:rPr lang="es-AR" sz="2400" b="1" dirty="0">
                <a:latin typeface="Comic Sans MS" panose="030F0902030302020204" pitchFamily="66" charset="0"/>
              </a:rPr>
              <a:t>unión</a:t>
            </a:r>
            <a:r>
              <a:rPr lang="es-AR" sz="2400" dirty="0">
                <a:latin typeface="Comic Sans MS" panose="030F0902030302020204" pitchFamily="66" charset="0"/>
              </a:rPr>
              <a:t>, </a:t>
            </a:r>
            <a:r>
              <a:rPr lang="es-AR" sz="2400" b="1" dirty="0">
                <a:latin typeface="Comic Sans MS" panose="030F0902030302020204" pitchFamily="66" charset="0"/>
              </a:rPr>
              <a:t>concatenación</a:t>
            </a:r>
            <a:r>
              <a:rPr lang="es-AR" sz="2400" dirty="0">
                <a:latin typeface="Comic Sans MS" panose="030F0902030302020204" pitchFamily="66" charset="0"/>
              </a:rPr>
              <a:t> y </a:t>
            </a:r>
            <a:r>
              <a:rPr lang="es-AR" sz="2400" b="1" dirty="0">
                <a:latin typeface="Comic Sans MS" panose="030F0902030302020204" pitchFamily="66" charset="0"/>
              </a:rPr>
              <a:t>clausura de Kleene</a:t>
            </a:r>
            <a:r>
              <a:rPr lang="es-AR" sz="2400" dirty="0">
                <a:latin typeface="Comic Sans MS" panose="030F0902030302020204" pitchFamily="66" charset="0"/>
              </a:rPr>
              <a:t>.</a:t>
            </a:r>
            <a:endParaRPr lang="es-AR" sz="2400" dirty="0">
              <a:effectLst/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5430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FF54F7A-29E6-C246-91B4-1BE60BA20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51</a:t>
            </a:fld>
            <a:endParaRPr lang="es-ES_tradnl"/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301A1B7A-559B-A444-9FC0-8BD618ADFFE3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Propiedades de Clausura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2750924-58E9-5345-A529-D8AF6D497DDB}"/>
              </a:ext>
            </a:extLst>
          </p:cNvPr>
          <p:cNvSpPr/>
          <p:nvPr/>
        </p:nvSpPr>
        <p:spPr>
          <a:xfrm>
            <a:off x="266700" y="1205469"/>
            <a:ext cx="5598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i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Demostración de la operación de Unión</a:t>
            </a:r>
            <a:endParaRPr lang="es-AR" sz="2400" i="1" dirty="0">
              <a:solidFill>
                <a:schemeClr val="accent5">
                  <a:lumMod val="50000"/>
                </a:schemeClr>
              </a:solidFill>
              <a:effectLst/>
              <a:latin typeface="Helvetica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B41BF37-0E2E-CC49-9E56-3FD20721D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76" y="2173417"/>
            <a:ext cx="7518400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7342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F62BE70-8E1B-264B-9227-42508741E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52</a:t>
            </a:fld>
            <a:endParaRPr lang="es-ES_tradnl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E5F4E1BA-FE97-264F-8F0D-1419AEEEF503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Propiedades de Clausura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69A1252-28EF-5142-A6A8-11262857FFAC}"/>
              </a:ext>
            </a:extLst>
          </p:cNvPr>
          <p:cNvSpPr/>
          <p:nvPr/>
        </p:nvSpPr>
        <p:spPr>
          <a:xfrm>
            <a:off x="254687" y="1092693"/>
            <a:ext cx="6623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i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Demostración de la operación de Unión (Cont.)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4E369FF-7C2E-FF4E-9CA0-3219A8A67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476" y="1646154"/>
            <a:ext cx="7572632" cy="370601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87857CC-3869-604E-B69D-591DD499D781}"/>
              </a:ext>
            </a:extLst>
          </p:cNvPr>
          <p:cNvSpPr txBox="1"/>
          <p:nvPr/>
        </p:nvSpPr>
        <p:spPr>
          <a:xfrm>
            <a:off x="704335" y="5758249"/>
            <a:ext cx="6910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>
                <a:solidFill>
                  <a:srgbClr val="C00000"/>
                </a:solidFill>
                <a:latin typeface="Bradley Hand" pitchFamily="2" charset="77"/>
              </a:rPr>
              <a:t>Se deja como ejercicio completar la demostración </a:t>
            </a:r>
          </a:p>
          <a:p>
            <a:r>
              <a:rPr lang="es-AR" sz="2400" dirty="0">
                <a:solidFill>
                  <a:srgbClr val="C00000"/>
                </a:solidFill>
                <a:latin typeface="Bradley Hand" pitchFamily="2" charset="77"/>
              </a:rPr>
              <a:t>del teorema (concatenación y clausura de Kleene).</a:t>
            </a:r>
          </a:p>
        </p:txBody>
      </p:sp>
    </p:spTree>
    <p:extLst>
      <p:ext uri="{BB962C8B-B14F-4D97-AF65-F5344CB8AC3E}">
        <p14:creationId xmlns:p14="http://schemas.microsoft.com/office/powerpoint/2010/main" val="35957324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9BFD4A9-E864-8444-B6C7-258ABDF4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53</a:t>
            </a:fld>
            <a:endParaRPr lang="es-ES_tradnl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9775227-C2C3-E544-AF15-4DAC846B9B21}"/>
              </a:ext>
            </a:extLst>
          </p:cNvPr>
          <p:cNvSpPr/>
          <p:nvPr/>
        </p:nvSpPr>
        <p:spPr>
          <a:xfrm>
            <a:off x="266699" y="1244596"/>
            <a:ext cx="82100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400" b="1" dirty="0">
                <a:solidFill>
                  <a:schemeClr val="accent5">
                    <a:lumMod val="50000"/>
                  </a:schemeClr>
                </a:solidFill>
                <a:latin typeface="Comic Sans MS" panose="030F0902030302020204" pitchFamily="66" charset="0"/>
              </a:rPr>
              <a:t>Teorema:</a:t>
            </a:r>
          </a:p>
          <a:p>
            <a:r>
              <a:rPr lang="es-AR" sz="2400" dirty="0">
                <a:latin typeface="Comic Sans MS" panose="030F0902030302020204" pitchFamily="66" charset="0"/>
              </a:rPr>
              <a:t>Los Lenguajes Libres del Contexto </a:t>
            </a:r>
            <a:r>
              <a:rPr lang="es-AR" sz="2400" b="1" dirty="0">
                <a:solidFill>
                  <a:srgbClr val="7D5050"/>
                </a:solidFill>
                <a:latin typeface="Comic Sans MS" panose="030F0902030302020204" pitchFamily="66" charset="0"/>
              </a:rPr>
              <a:t>no son cerrados </a:t>
            </a:r>
            <a:r>
              <a:rPr lang="es-AR" sz="2400" dirty="0">
                <a:latin typeface="Comic Sans MS" panose="030F0902030302020204" pitchFamily="66" charset="0"/>
              </a:rPr>
              <a:t>bajo las operaciones de </a:t>
            </a:r>
            <a:r>
              <a:rPr lang="es-AR" sz="2400" b="1" dirty="0">
                <a:latin typeface="Comic Sans MS" panose="030F0902030302020204" pitchFamily="66" charset="0"/>
              </a:rPr>
              <a:t>intersección y</a:t>
            </a:r>
            <a:r>
              <a:rPr lang="es-AR" sz="2400" dirty="0">
                <a:latin typeface="Comic Sans MS" panose="030F0902030302020204" pitchFamily="66" charset="0"/>
              </a:rPr>
              <a:t> </a:t>
            </a:r>
            <a:r>
              <a:rPr lang="es-AR" sz="2400" b="1" dirty="0">
                <a:latin typeface="Comic Sans MS" panose="030F0902030302020204" pitchFamily="66" charset="0"/>
              </a:rPr>
              <a:t>complemento</a:t>
            </a:r>
            <a:r>
              <a:rPr lang="es-AR" sz="2400" dirty="0">
                <a:latin typeface="Comic Sans MS" panose="030F0902030302020204" pitchFamily="66" charset="0"/>
              </a:rPr>
              <a:t>.</a:t>
            </a:r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90381B73-4652-7041-AF6D-F404D7D8D6C4}"/>
              </a:ext>
            </a:extLst>
          </p:cNvPr>
          <p:cNvSpPr txBox="1">
            <a:spLocks/>
          </p:cNvSpPr>
          <p:nvPr/>
        </p:nvSpPr>
        <p:spPr>
          <a:xfrm>
            <a:off x="254687" y="419100"/>
            <a:ext cx="5182286" cy="58179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Propiedades de Clausura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891C924-A492-7B42-93A0-B4727D945453}"/>
              </a:ext>
            </a:extLst>
          </p:cNvPr>
          <p:cNvSpPr/>
          <p:nvPr/>
        </p:nvSpPr>
        <p:spPr>
          <a:xfrm>
            <a:off x="533400" y="2641940"/>
            <a:ext cx="2085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i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Demostración</a:t>
            </a:r>
            <a:endParaRPr lang="es-AR" sz="2400" i="1" dirty="0">
              <a:solidFill>
                <a:schemeClr val="accent5">
                  <a:lumMod val="50000"/>
                </a:schemeClr>
              </a:solidFill>
              <a:effectLst/>
              <a:latin typeface="Helvetica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EC28F8D-ECDF-604C-B8CA-44A44202A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340" y="3384376"/>
            <a:ext cx="5524500" cy="20574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436495D-C5EB-F745-BD32-57963D7D0F0E}"/>
              </a:ext>
            </a:extLst>
          </p:cNvPr>
          <p:cNvSpPr txBox="1"/>
          <p:nvPr/>
        </p:nvSpPr>
        <p:spPr>
          <a:xfrm>
            <a:off x="704335" y="5758249"/>
            <a:ext cx="6910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>
                <a:solidFill>
                  <a:srgbClr val="C00000"/>
                </a:solidFill>
                <a:latin typeface="Bradley Hand" pitchFamily="2" charset="77"/>
              </a:rPr>
              <a:t>Se deja como ejercicio completar la demostración </a:t>
            </a:r>
          </a:p>
          <a:p>
            <a:r>
              <a:rPr lang="es-AR" sz="2400" dirty="0">
                <a:solidFill>
                  <a:srgbClr val="C00000"/>
                </a:solidFill>
                <a:latin typeface="Bradley Hand" pitchFamily="2" charset="77"/>
              </a:rPr>
              <a:t>del teorema (complemento).</a:t>
            </a:r>
          </a:p>
        </p:txBody>
      </p:sp>
    </p:spTree>
    <p:extLst>
      <p:ext uri="{BB962C8B-B14F-4D97-AF65-F5344CB8AC3E}">
        <p14:creationId xmlns:p14="http://schemas.microsoft.com/office/powerpoint/2010/main" val="3563012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piensa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066" y="3157210"/>
            <a:ext cx="1333500" cy="16256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¿DUDAS?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FD72906-4C83-154F-880D-22C87AF00BD8}" type="slidenum">
              <a:rPr lang="es-ES_tradnl" smtClean="0"/>
              <a:pPr/>
              <a:t>54</a:t>
            </a:fld>
            <a:endParaRPr lang="es-ES_tradnl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4" name="Oval 30">
            <a:extLst>
              <a:ext uri="{FF2B5EF4-FFF2-40B4-BE49-F238E27FC236}">
                <a16:creationId xmlns:a16="http://schemas.microsoft.com/office/drawing/2014/main" id="{720F7674-4E04-B842-81E5-27A44CF889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0" y="22320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34" name="Object 31">
            <a:extLst>
              <a:ext uri="{FF2B5EF4-FFF2-40B4-BE49-F238E27FC236}">
                <a16:creationId xmlns:a16="http://schemas.microsoft.com/office/drawing/2014/main" id="{EC46C35C-D523-9446-8C25-6DA34711B6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616453"/>
              </p:ext>
            </p:extLst>
          </p:nvPr>
        </p:nvGraphicFramePr>
        <p:xfrm>
          <a:off x="4362450" y="2308225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77" name="Equation" r:id="rId3" imgW="7023100" imgH="7607300" progId="Equation.3">
                  <p:embed/>
                </p:oleObj>
              </mc:Choice>
              <mc:Fallback>
                <p:oleObj name="Equation" r:id="rId3" imgW="7023100" imgH="7607300" progId="Equation.3">
                  <p:embed/>
                  <p:pic>
                    <p:nvPicPr>
                      <p:cNvPr id="18434" name="Object 31">
                        <a:extLst>
                          <a:ext uri="{FF2B5EF4-FFF2-40B4-BE49-F238E27FC236}">
                            <a16:creationId xmlns:a16="http://schemas.microsoft.com/office/drawing/2014/main" id="{EC46C35C-D523-9446-8C25-6DA34711B6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2450" y="2308225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5" name="Oval 32">
            <a:extLst>
              <a:ext uri="{FF2B5EF4-FFF2-40B4-BE49-F238E27FC236}">
                <a16:creationId xmlns:a16="http://schemas.microsoft.com/office/drawing/2014/main" id="{183F1F56-7919-4545-AAD2-922BAE0EB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0" y="32988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35" name="Object 33">
            <a:extLst>
              <a:ext uri="{FF2B5EF4-FFF2-40B4-BE49-F238E27FC236}">
                <a16:creationId xmlns:a16="http://schemas.microsoft.com/office/drawing/2014/main" id="{472B34B5-5DEE-8348-BF7A-B27D4BF9D5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751107"/>
              </p:ext>
            </p:extLst>
          </p:nvPr>
        </p:nvGraphicFramePr>
        <p:xfrm>
          <a:off x="4375150" y="3368675"/>
          <a:ext cx="27781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78" name="Equation" r:id="rId5" imgW="6438900" imgH="7899400" progId="Equation.3">
                  <p:embed/>
                </p:oleObj>
              </mc:Choice>
              <mc:Fallback>
                <p:oleObj name="Equation" r:id="rId5" imgW="6438900" imgH="7899400" progId="Equation.3">
                  <p:embed/>
                  <p:pic>
                    <p:nvPicPr>
                      <p:cNvPr id="18435" name="Object 33">
                        <a:extLst>
                          <a:ext uri="{FF2B5EF4-FFF2-40B4-BE49-F238E27FC236}">
                            <a16:creationId xmlns:a16="http://schemas.microsoft.com/office/drawing/2014/main" id="{472B34B5-5DEE-8348-BF7A-B27D4BF9D5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5150" y="3368675"/>
                        <a:ext cx="277813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6" name="Oval 34">
            <a:extLst>
              <a:ext uri="{FF2B5EF4-FFF2-40B4-BE49-F238E27FC236}">
                <a16:creationId xmlns:a16="http://schemas.microsoft.com/office/drawing/2014/main" id="{9CBD503A-4051-874C-A5AC-13B7EF9BB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050" y="32988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57" name="Oval 35">
            <a:extLst>
              <a:ext uri="{FF2B5EF4-FFF2-40B4-BE49-F238E27FC236}">
                <a16:creationId xmlns:a16="http://schemas.microsoft.com/office/drawing/2014/main" id="{CAE3BC63-13C6-894B-8A2D-C48BFF91E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0" y="32988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36" name="Object 36">
            <a:extLst>
              <a:ext uri="{FF2B5EF4-FFF2-40B4-BE49-F238E27FC236}">
                <a16:creationId xmlns:a16="http://schemas.microsoft.com/office/drawing/2014/main" id="{1257146F-EC99-3A46-B0C3-FAADBBB505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231981"/>
              </p:ext>
            </p:extLst>
          </p:nvPr>
        </p:nvGraphicFramePr>
        <p:xfrm>
          <a:off x="3619500" y="3336925"/>
          <a:ext cx="2270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79" name="Equation" r:id="rId7" imgW="5270500" imgH="8191500" progId="Equation.3">
                  <p:embed/>
                </p:oleObj>
              </mc:Choice>
              <mc:Fallback>
                <p:oleObj name="Equation" r:id="rId7" imgW="5270500" imgH="8191500" progId="Equation.3">
                  <p:embed/>
                  <p:pic>
                    <p:nvPicPr>
                      <p:cNvPr id="18436" name="Object 36">
                        <a:extLst>
                          <a:ext uri="{FF2B5EF4-FFF2-40B4-BE49-F238E27FC236}">
                            <a16:creationId xmlns:a16="http://schemas.microsoft.com/office/drawing/2014/main" id="{1257146F-EC99-3A46-B0C3-FAADBBB505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0" y="3336925"/>
                        <a:ext cx="2270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37">
            <a:extLst>
              <a:ext uri="{FF2B5EF4-FFF2-40B4-BE49-F238E27FC236}">
                <a16:creationId xmlns:a16="http://schemas.microsoft.com/office/drawing/2014/main" id="{00935077-D62E-2B48-9681-7202AD11A0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081569"/>
              </p:ext>
            </p:extLst>
          </p:nvPr>
        </p:nvGraphicFramePr>
        <p:xfrm>
          <a:off x="5168900" y="3387725"/>
          <a:ext cx="3413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0" name="Equation" r:id="rId9" imgW="7899400" imgH="7607300" progId="Equation.3">
                  <p:embed/>
                </p:oleObj>
              </mc:Choice>
              <mc:Fallback>
                <p:oleObj name="Equation" r:id="rId9" imgW="7899400" imgH="7607300" progId="Equation.3">
                  <p:embed/>
                  <p:pic>
                    <p:nvPicPr>
                      <p:cNvPr id="18437" name="Object 37">
                        <a:extLst>
                          <a:ext uri="{FF2B5EF4-FFF2-40B4-BE49-F238E27FC236}">
                            <a16:creationId xmlns:a16="http://schemas.microsoft.com/office/drawing/2014/main" id="{00935077-D62E-2B48-9681-7202AD11A0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900" y="3387725"/>
                        <a:ext cx="3413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Line 38">
            <a:extLst>
              <a:ext uri="{FF2B5EF4-FFF2-40B4-BE49-F238E27FC236}">
                <a16:creationId xmlns:a16="http://schemas.microsoft.com/office/drawing/2014/main" id="{B23A4194-C8D4-2649-BA50-C661D4C0DFB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29050" y="2689225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8459" name="Line 39">
            <a:extLst>
              <a:ext uri="{FF2B5EF4-FFF2-40B4-BE49-F238E27FC236}">
                <a16:creationId xmlns:a16="http://schemas.microsoft.com/office/drawing/2014/main" id="{795CDC37-F3EC-7443-8CEF-7AD64384E3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3450" y="2689225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60" name="Line 40">
            <a:extLst>
              <a:ext uri="{FF2B5EF4-FFF2-40B4-BE49-F238E27FC236}">
                <a16:creationId xmlns:a16="http://schemas.microsoft.com/office/drawing/2014/main" id="{1345151F-5BB4-F84A-B0C6-7C39DF994A0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4850" y="276542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8461" name="Oval 41">
            <a:extLst>
              <a:ext uri="{FF2B5EF4-FFF2-40B4-BE49-F238E27FC236}">
                <a16:creationId xmlns:a16="http://schemas.microsoft.com/office/drawing/2014/main" id="{B768F2DD-6224-0B4D-946A-5733A12A9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0" y="43656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38" name="Object 42">
            <a:extLst>
              <a:ext uri="{FF2B5EF4-FFF2-40B4-BE49-F238E27FC236}">
                <a16:creationId xmlns:a16="http://schemas.microsoft.com/office/drawing/2014/main" id="{4E8278F8-35AE-5245-B123-5BB31655A8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946345"/>
              </p:ext>
            </p:extLst>
          </p:nvPr>
        </p:nvGraphicFramePr>
        <p:xfrm>
          <a:off x="4362450" y="4441825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1" name="Equation" r:id="rId11" imgW="7023100" imgH="7607300" progId="Equation.3">
                  <p:embed/>
                </p:oleObj>
              </mc:Choice>
              <mc:Fallback>
                <p:oleObj name="Equation" r:id="rId11" imgW="7023100" imgH="7607300" progId="Equation.3">
                  <p:embed/>
                  <p:pic>
                    <p:nvPicPr>
                      <p:cNvPr id="18438" name="Object 42">
                        <a:extLst>
                          <a:ext uri="{FF2B5EF4-FFF2-40B4-BE49-F238E27FC236}">
                            <a16:creationId xmlns:a16="http://schemas.microsoft.com/office/drawing/2014/main" id="{4E8278F8-35AE-5245-B123-5BB31655A8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2450" y="4441825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2" name="Oval 43">
            <a:extLst>
              <a:ext uri="{FF2B5EF4-FFF2-40B4-BE49-F238E27FC236}">
                <a16:creationId xmlns:a16="http://schemas.microsoft.com/office/drawing/2014/main" id="{4B8526F6-35C5-5E4E-B29A-14EBBE194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050" y="43656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63" name="Oval 44">
            <a:extLst>
              <a:ext uri="{FF2B5EF4-FFF2-40B4-BE49-F238E27FC236}">
                <a16:creationId xmlns:a16="http://schemas.microsoft.com/office/drawing/2014/main" id="{302AC2A3-2125-5249-81F5-F898A8301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0" y="43656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39" name="Object 45">
            <a:extLst>
              <a:ext uri="{FF2B5EF4-FFF2-40B4-BE49-F238E27FC236}">
                <a16:creationId xmlns:a16="http://schemas.microsoft.com/office/drawing/2014/main" id="{17C08642-37A2-984E-BAA4-984AC24E3E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872151"/>
              </p:ext>
            </p:extLst>
          </p:nvPr>
        </p:nvGraphicFramePr>
        <p:xfrm>
          <a:off x="3619500" y="4403725"/>
          <a:ext cx="2270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2" name="Equation" r:id="rId12" imgW="5270500" imgH="8191500" progId="Equation.3">
                  <p:embed/>
                </p:oleObj>
              </mc:Choice>
              <mc:Fallback>
                <p:oleObj name="Equation" r:id="rId12" imgW="5270500" imgH="8191500" progId="Equation.3">
                  <p:embed/>
                  <p:pic>
                    <p:nvPicPr>
                      <p:cNvPr id="18439" name="Object 45">
                        <a:extLst>
                          <a:ext uri="{FF2B5EF4-FFF2-40B4-BE49-F238E27FC236}">
                            <a16:creationId xmlns:a16="http://schemas.microsoft.com/office/drawing/2014/main" id="{17C08642-37A2-984E-BAA4-984AC24E3E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0" y="4403725"/>
                        <a:ext cx="2270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0" name="Object 46">
            <a:extLst>
              <a:ext uri="{FF2B5EF4-FFF2-40B4-BE49-F238E27FC236}">
                <a16:creationId xmlns:a16="http://schemas.microsoft.com/office/drawing/2014/main" id="{5DDCA29C-6177-504B-A85B-26DA671827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928370"/>
              </p:ext>
            </p:extLst>
          </p:nvPr>
        </p:nvGraphicFramePr>
        <p:xfrm>
          <a:off x="5194300" y="4479925"/>
          <a:ext cx="2778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3" name="Equation" r:id="rId13" imgW="6438900" imgH="8191500" progId="Equation.3">
                  <p:embed/>
                </p:oleObj>
              </mc:Choice>
              <mc:Fallback>
                <p:oleObj name="Equation" r:id="rId13" imgW="6438900" imgH="8191500" progId="Equation.3">
                  <p:embed/>
                  <p:pic>
                    <p:nvPicPr>
                      <p:cNvPr id="18440" name="Object 46">
                        <a:extLst>
                          <a:ext uri="{FF2B5EF4-FFF2-40B4-BE49-F238E27FC236}">
                            <a16:creationId xmlns:a16="http://schemas.microsoft.com/office/drawing/2014/main" id="{5DDCA29C-6177-504B-A85B-26DA671827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4300" y="4479925"/>
                        <a:ext cx="2778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4" name="Line 47">
            <a:extLst>
              <a:ext uri="{FF2B5EF4-FFF2-40B4-BE49-F238E27FC236}">
                <a16:creationId xmlns:a16="http://schemas.microsoft.com/office/drawing/2014/main" id="{4B45E408-2B89-FA48-A2ED-3582D1F4BF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29050" y="3756025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8465" name="Line 48">
            <a:extLst>
              <a:ext uri="{FF2B5EF4-FFF2-40B4-BE49-F238E27FC236}">
                <a16:creationId xmlns:a16="http://schemas.microsoft.com/office/drawing/2014/main" id="{FDA18429-F171-2446-9F2F-663C924BA75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3450" y="3756025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66" name="Line 49">
            <a:extLst>
              <a:ext uri="{FF2B5EF4-FFF2-40B4-BE49-F238E27FC236}">
                <a16:creationId xmlns:a16="http://schemas.microsoft.com/office/drawing/2014/main" id="{83F40A07-DE7A-4241-8CB9-6E7DAD83AF4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4850" y="383222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8467" name="Oval 50">
            <a:extLst>
              <a:ext uri="{FF2B5EF4-FFF2-40B4-BE49-F238E27FC236}">
                <a16:creationId xmlns:a16="http://schemas.microsoft.com/office/drawing/2014/main" id="{A87854FE-4B54-EF41-93D8-91828B236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2650" y="43656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41" name="Object 51">
            <a:extLst>
              <a:ext uri="{FF2B5EF4-FFF2-40B4-BE49-F238E27FC236}">
                <a16:creationId xmlns:a16="http://schemas.microsoft.com/office/drawing/2014/main" id="{CFB3B525-81CC-EA43-AF6D-C662BB78D9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1499074"/>
              </p:ext>
            </p:extLst>
          </p:nvPr>
        </p:nvGraphicFramePr>
        <p:xfrm>
          <a:off x="6115050" y="4441825"/>
          <a:ext cx="2778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4" name="Equation" r:id="rId15" imgW="6438900" imgH="8191500" progId="Equation.3">
                  <p:embed/>
                </p:oleObj>
              </mc:Choice>
              <mc:Fallback>
                <p:oleObj name="Equation" r:id="rId15" imgW="6438900" imgH="8191500" progId="Equation.3">
                  <p:embed/>
                  <p:pic>
                    <p:nvPicPr>
                      <p:cNvPr id="18441" name="Object 51">
                        <a:extLst>
                          <a:ext uri="{FF2B5EF4-FFF2-40B4-BE49-F238E27FC236}">
                            <a16:creationId xmlns:a16="http://schemas.microsoft.com/office/drawing/2014/main" id="{CFB3B525-81CC-EA43-AF6D-C662BB78D9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050" y="4441825"/>
                        <a:ext cx="2778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8" name="Line 52">
            <a:extLst>
              <a:ext uri="{FF2B5EF4-FFF2-40B4-BE49-F238E27FC236}">
                <a16:creationId xmlns:a16="http://schemas.microsoft.com/office/drawing/2014/main" id="{59E64F51-5EF2-EB4A-973A-6E396706C93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5450" y="3756025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69" name="Oval 53">
            <a:extLst>
              <a:ext uri="{FF2B5EF4-FFF2-40B4-BE49-F238E27FC236}">
                <a16:creationId xmlns:a16="http://schemas.microsoft.com/office/drawing/2014/main" id="{FC82AE79-6C55-9C4A-B4F1-903D8FBA6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0" y="10890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42" name="Object 54">
            <a:extLst>
              <a:ext uri="{FF2B5EF4-FFF2-40B4-BE49-F238E27FC236}">
                <a16:creationId xmlns:a16="http://schemas.microsoft.com/office/drawing/2014/main" id="{70B5C951-05F7-4F46-8FB4-2316EA8DA9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80063"/>
              </p:ext>
            </p:extLst>
          </p:nvPr>
        </p:nvGraphicFramePr>
        <p:xfrm>
          <a:off x="4438650" y="1165225"/>
          <a:ext cx="27781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5" name="Equation" r:id="rId16" imgW="6438900" imgH="7899400" progId="Equation.3">
                  <p:embed/>
                </p:oleObj>
              </mc:Choice>
              <mc:Fallback>
                <p:oleObj name="Equation" r:id="rId16" imgW="6438900" imgH="7899400" progId="Equation.3">
                  <p:embed/>
                  <p:pic>
                    <p:nvPicPr>
                      <p:cNvPr id="18442" name="Object 54">
                        <a:extLst>
                          <a:ext uri="{FF2B5EF4-FFF2-40B4-BE49-F238E27FC236}">
                            <a16:creationId xmlns:a16="http://schemas.microsoft.com/office/drawing/2014/main" id="{70B5C951-05F7-4F46-8FB4-2316EA8DA9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1165225"/>
                        <a:ext cx="277813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70" name="Line 55">
            <a:extLst>
              <a:ext uri="{FF2B5EF4-FFF2-40B4-BE49-F238E27FC236}">
                <a16:creationId xmlns:a16="http://schemas.microsoft.com/office/drawing/2014/main" id="{F796A787-2ECB-4A48-A022-F35322A509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4850" y="1622425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71" name="Line 56">
            <a:extLst>
              <a:ext uri="{FF2B5EF4-FFF2-40B4-BE49-F238E27FC236}">
                <a16:creationId xmlns:a16="http://schemas.microsoft.com/office/drawing/2014/main" id="{3E1082E8-3506-B74C-B1E7-F626255367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76450" y="1470025"/>
            <a:ext cx="2209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72" name="Line 57">
            <a:extLst>
              <a:ext uri="{FF2B5EF4-FFF2-40B4-BE49-F238E27FC236}">
                <a16:creationId xmlns:a16="http://schemas.microsoft.com/office/drawing/2014/main" id="{FED5F6B4-DC16-B041-85EA-4A71585CBF5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9650" y="1470025"/>
            <a:ext cx="2362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73" name="Oval 58">
            <a:extLst>
              <a:ext uri="{FF2B5EF4-FFF2-40B4-BE49-F238E27FC236}">
                <a16:creationId xmlns:a16="http://schemas.microsoft.com/office/drawing/2014/main" id="{CDD987E6-D43E-A44B-A37F-2421546F8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050" y="54324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74" name="Oval 59">
            <a:extLst>
              <a:ext uri="{FF2B5EF4-FFF2-40B4-BE49-F238E27FC236}">
                <a16:creationId xmlns:a16="http://schemas.microsoft.com/office/drawing/2014/main" id="{EB99D38C-8C07-A642-BC15-9D9C2E21B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450" y="54324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43" name="Object 60">
            <a:extLst>
              <a:ext uri="{FF2B5EF4-FFF2-40B4-BE49-F238E27FC236}">
                <a16:creationId xmlns:a16="http://schemas.microsoft.com/office/drawing/2014/main" id="{D43D9FD1-4549-CE4F-BB5D-7AA8780517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24442"/>
              </p:ext>
            </p:extLst>
          </p:nvPr>
        </p:nvGraphicFramePr>
        <p:xfrm>
          <a:off x="3981450" y="5584825"/>
          <a:ext cx="2143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6" name="Equation" r:id="rId17" imgW="4978400" imgH="5854700" progId="Equation.3">
                  <p:embed/>
                </p:oleObj>
              </mc:Choice>
              <mc:Fallback>
                <p:oleObj name="Equation" r:id="rId17" imgW="4978400" imgH="5854700" progId="Equation.3">
                  <p:embed/>
                  <p:pic>
                    <p:nvPicPr>
                      <p:cNvPr id="18443" name="Object 60">
                        <a:extLst>
                          <a:ext uri="{FF2B5EF4-FFF2-40B4-BE49-F238E27FC236}">
                            <a16:creationId xmlns:a16="http://schemas.microsoft.com/office/drawing/2014/main" id="{D43D9FD1-4549-CE4F-BB5D-7AA8780517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1450" y="5584825"/>
                        <a:ext cx="2143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4" name="Object 61">
            <a:extLst>
              <a:ext uri="{FF2B5EF4-FFF2-40B4-BE49-F238E27FC236}">
                <a16:creationId xmlns:a16="http://schemas.microsoft.com/office/drawing/2014/main" id="{19A9A7FD-CA40-4A46-B9F3-674CDD43A1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998750"/>
              </p:ext>
            </p:extLst>
          </p:nvPr>
        </p:nvGraphicFramePr>
        <p:xfrm>
          <a:off x="4921250" y="5597525"/>
          <a:ext cx="2143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7" name="Equation" r:id="rId19" imgW="4978400" imgH="5854700" progId="Equation.3">
                  <p:embed/>
                </p:oleObj>
              </mc:Choice>
              <mc:Fallback>
                <p:oleObj name="Equation" r:id="rId19" imgW="4978400" imgH="5854700" progId="Equation.3">
                  <p:embed/>
                  <p:pic>
                    <p:nvPicPr>
                      <p:cNvPr id="18444" name="Object 61">
                        <a:extLst>
                          <a:ext uri="{FF2B5EF4-FFF2-40B4-BE49-F238E27FC236}">
                            <a16:creationId xmlns:a16="http://schemas.microsoft.com/office/drawing/2014/main" id="{19A9A7FD-CA40-4A46-B9F3-674CDD43A1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250" y="5597525"/>
                        <a:ext cx="2143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75" name="Line 62">
            <a:extLst>
              <a:ext uri="{FF2B5EF4-FFF2-40B4-BE49-F238E27FC236}">
                <a16:creationId xmlns:a16="http://schemas.microsoft.com/office/drawing/2014/main" id="{33DBA5DB-19D9-A24A-B96D-BD0BA0E7A4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33850" y="4899025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76" name="Line 63">
            <a:extLst>
              <a:ext uri="{FF2B5EF4-FFF2-40B4-BE49-F238E27FC236}">
                <a16:creationId xmlns:a16="http://schemas.microsoft.com/office/drawing/2014/main" id="{547436EC-5CA8-A44D-9720-D15D1EEF18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0" y="4899025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8478" name="Rectangle 65">
            <a:extLst>
              <a:ext uri="{FF2B5EF4-FFF2-40B4-BE49-F238E27FC236}">
                <a16:creationId xmlns:a16="http://schemas.microsoft.com/office/drawing/2014/main" id="{055AE73E-05CF-0344-BB8C-743431530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850" y="2155825"/>
            <a:ext cx="762000" cy="685800"/>
          </a:xfrm>
          <a:prstGeom prst="rect">
            <a:avLst/>
          </a:prstGeom>
          <a:noFill/>
          <a:ln w="25400">
            <a:solidFill>
              <a:schemeClr val="accent3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79" name="Rectangle 66">
            <a:extLst>
              <a:ext uri="{FF2B5EF4-FFF2-40B4-BE49-F238E27FC236}">
                <a16:creationId xmlns:a16="http://schemas.microsoft.com/office/drawing/2014/main" id="{D43D71F2-2AB4-9146-A98D-EA161A8F0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850" y="4289425"/>
            <a:ext cx="762000" cy="685800"/>
          </a:xfrm>
          <a:prstGeom prst="rect">
            <a:avLst/>
          </a:prstGeom>
          <a:noFill/>
          <a:ln w="25400">
            <a:solidFill>
              <a:schemeClr val="accent3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80" name="Line 67">
            <a:extLst>
              <a:ext uri="{FF2B5EF4-FFF2-40B4-BE49-F238E27FC236}">
                <a16:creationId xmlns:a16="http://schemas.microsoft.com/office/drawing/2014/main" id="{FDF09805-A95B-544D-BC0A-D56D83B3D5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01850" y="4742720"/>
            <a:ext cx="2081213" cy="9905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s-AR"/>
          </a:p>
        </p:txBody>
      </p:sp>
      <p:sp>
        <p:nvSpPr>
          <p:cNvPr id="18481" name="Text Box 68">
            <a:extLst>
              <a:ext uri="{FF2B5EF4-FFF2-40B4-BE49-F238E27FC236}">
                <a16:creationId xmlns:a16="http://schemas.microsoft.com/office/drawing/2014/main" id="{E557E456-A640-784C-B992-E1888E837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526" y="5613400"/>
            <a:ext cx="14029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s-AR" sz="2400" b="1" dirty="0"/>
              <a:t>Variable</a:t>
            </a:r>
          </a:p>
          <a:p>
            <a:r>
              <a:rPr lang="en-US" altLang="es-AR" sz="2400" b="1" dirty="0" err="1"/>
              <a:t>repetida</a:t>
            </a:r>
            <a:endParaRPr lang="en-US" altLang="es-AR" sz="2400" b="1" dirty="0"/>
          </a:p>
        </p:txBody>
      </p:sp>
      <p:sp>
        <p:nvSpPr>
          <p:cNvPr id="18482" name="Freeform 71">
            <a:extLst>
              <a:ext uri="{FF2B5EF4-FFF2-40B4-BE49-F238E27FC236}">
                <a16:creationId xmlns:a16="http://schemas.microsoft.com/office/drawing/2014/main" id="{788C85AE-0996-6249-97D7-EAA2D0B20562}"/>
              </a:ext>
            </a:extLst>
          </p:cNvPr>
          <p:cNvSpPr>
            <a:spLocks/>
          </p:cNvSpPr>
          <p:nvPr/>
        </p:nvSpPr>
        <p:spPr bwMode="auto">
          <a:xfrm>
            <a:off x="3257550" y="1838325"/>
            <a:ext cx="3492500" cy="3365500"/>
          </a:xfrm>
          <a:custGeom>
            <a:avLst/>
            <a:gdLst>
              <a:gd name="T0" fmla="*/ 2147483647 w 2200"/>
              <a:gd name="T1" fmla="*/ 2147483647 h 2120"/>
              <a:gd name="T2" fmla="*/ 2147483647 w 2200"/>
              <a:gd name="T3" fmla="*/ 2147483647 h 2120"/>
              <a:gd name="T4" fmla="*/ 2147483647 w 2200"/>
              <a:gd name="T5" fmla="*/ 2147483647 h 2120"/>
              <a:gd name="T6" fmla="*/ 2147483647 w 2200"/>
              <a:gd name="T7" fmla="*/ 2147483647 h 2120"/>
              <a:gd name="T8" fmla="*/ 2147483647 w 2200"/>
              <a:gd name="T9" fmla="*/ 2147483647 h 2120"/>
              <a:gd name="T10" fmla="*/ 2147483647 w 2200"/>
              <a:gd name="T11" fmla="*/ 2147483647 h 2120"/>
              <a:gd name="T12" fmla="*/ 2147483647 w 2200"/>
              <a:gd name="T13" fmla="*/ 2147483647 h 2120"/>
              <a:gd name="T14" fmla="*/ 2147483647 w 2200"/>
              <a:gd name="T15" fmla="*/ 2147483647 h 2120"/>
              <a:gd name="T16" fmla="*/ 2147483647 w 2200"/>
              <a:gd name="T17" fmla="*/ 2147483647 h 2120"/>
              <a:gd name="T18" fmla="*/ 2147483647 w 2200"/>
              <a:gd name="T19" fmla="*/ 2147483647 h 2120"/>
              <a:gd name="T20" fmla="*/ 2147483647 w 2200"/>
              <a:gd name="T21" fmla="*/ 2147483647 h 2120"/>
              <a:gd name="T22" fmla="*/ 2147483647 w 2200"/>
              <a:gd name="T23" fmla="*/ 2147483647 h 2120"/>
              <a:gd name="T24" fmla="*/ 2147483647 w 2200"/>
              <a:gd name="T25" fmla="*/ 2147483647 h 2120"/>
              <a:gd name="T26" fmla="*/ 2147483647 w 2200"/>
              <a:gd name="T27" fmla="*/ 2147483647 h 2120"/>
              <a:gd name="T28" fmla="*/ 2147483647 w 2200"/>
              <a:gd name="T29" fmla="*/ 2147483647 h 2120"/>
              <a:gd name="T30" fmla="*/ 2147483647 w 2200"/>
              <a:gd name="T31" fmla="*/ 2147483647 h 2120"/>
              <a:gd name="T32" fmla="*/ 2147483647 w 2200"/>
              <a:gd name="T33" fmla="*/ 2147483647 h 2120"/>
              <a:gd name="T34" fmla="*/ 2147483647 w 2200"/>
              <a:gd name="T35" fmla="*/ 2147483647 h 2120"/>
              <a:gd name="T36" fmla="*/ 2147483647 w 2200"/>
              <a:gd name="T37" fmla="*/ 2147483647 h 2120"/>
              <a:gd name="T38" fmla="*/ 2147483647 w 2200"/>
              <a:gd name="T39" fmla="*/ 2147483647 h 2120"/>
              <a:gd name="T40" fmla="*/ 2147483647 w 2200"/>
              <a:gd name="T41" fmla="*/ 2147483647 h 2120"/>
              <a:gd name="T42" fmla="*/ 2147483647 w 2200"/>
              <a:gd name="T43" fmla="*/ 2147483647 h 2120"/>
              <a:gd name="T44" fmla="*/ 2147483647 w 2200"/>
              <a:gd name="T45" fmla="*/ 2147483647 h 2120"/>
              <a:gd name="T46" fmla="*/ 2147483647 w 2200"/>
              <a:gd name="T47" fmla="*/ 2147483647 h 2120"/>
              <a:gd name="T48" fmla="*/ 2147483647 w 2200"/>
              <a:gd name="T49" fmla="*/ 2147483647 h 2120"/>
              <a:gd name="T50" fmla="*/ 2147483647 w 2200"/>
              <a:gd name="T51" fmla="*/ 2147483647 h 2120"/>
              <a:gd name="T52" fmla="*/ 2147483647 w 2200"/>
              <a:gd name="T53" fmla="*/ 2147483647 h 2120"/>
              <a:gd name="T54" fmla="*/ 2147483647 w 2200"/>
              <a:gd name="T55" fmla="*/ 2147483647 h 2120"/>
              <a:gd name="T56" fmla="*/ 2147483647 w 2200"/>
              <a:gd name="T57" fmla="*/ 2147483647 h 2120"/>
              <a:gd name="T58" fmla="*/ 2147483647 w 2200"/>
              <a:gd name="T59" fmla="*/ 2147483647 h 2120"/>
              <a:gd name="T60" fmla="*/ 2147483647 w 2200"/>
              <a:gd name="T61" fmla="*/ 2147483647 h 2120"/>
              <a:gd name="T62" fmla="*/ 2147483647 w 2200"/>
              <a:gd name="T63" fmla="*/ 2147483647 h 2120"/>
              <a:gd name="T64" fmla="*/ 2147483647 w 2200"/>
              <a:gd name="T65" fmla="*/ 2147483647 h 2120"/>
              <a:gd name="T66" fmla="*/ 2147483647 w 2200"/>
              <a:gd name="T67" fmla="*/ 2147483647 h 2120"/>
              <a:gd name="T68" fmla="*/ 2147483647 w 2200"/>
              <a:gd name="T69" fmla="*/ 2147483647 h 2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200"/>
              <a:gd name="T106" fmla="*/ 0 h 2120"/>
              <a:gd name="T107" fmla="*/ 2200 w 2200"/>
              <a:gd name="T108" fmla="*/ 2120 h 2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200" h="2120">
                <a:moveTo>
                  <a:pt x="744" y="8"/>
                </a:moveTo>
                <a:cubicBezTo>
                  <a:pt x="696" y="16"/>
                  <a:pt x="608" y="64"/>
                  <a:pt x="552" y="104"/>
                </a:cubicBezTo>
                <a:cubicBezTo>
                  <a:pt x="496" y="144"/>
                  <a:pt x="432" y="184"/>
                  <a:pt x="408" y="248"/>
                </a:cubicBezTo>
                <a:cubicBezTo>
                  <a:pt x="384" y="312"/>
                  <a:pt x="416" y="408"/>
                  <a:pt x="408" y="488"/>
                </a:cubicBezTo>
                <a:cubicBezTo>
                  <a:pt x="400" y="568"/>
                  <a:pt x="400" y="664"/>
                  <a:pt x="360" y="728"/>
                </a:cubicBezTo>
                <a:cubicBezTo>
                  <a:pt x="320" y="792"/>
                  <a:pt x="224" y="824"/>
                  <a:pt x="168" y="872"/>
                </a:cubicBezTo>
                <a:cubicBezTo>
                  <a:pt x="112" y="920"/>
                  <a:pt x="48" y="952"/>
                  <a:pt x="24" y="1016"/>
                </a:cubicBezTo>
                <a:cubicBezTo>
                  <a:pt x="0" y="1080"/>
                  <a:pt x="24" y="1176"/>
                  <a:pt x="24" y="1256"/>
                </a:cubicBezTo>
                <a:cubicBezTo>
                  <a:pt x="24" y="1336"/>
                  <a:pt x="24" y="1408"/>
                  <a:pt x="24" y="1496"/>
                </a:cubicBezTo>
                <a:cubicBezTo>
                  <a:pt x="24" y="1584"/>
                  <a:pt x="24" y="1704"/>
                  <a:pt x="24" y="1784"/>
                </a:cubicBezTo>
                <a:cubicBezTo>
                  <a:pt x="24" y="1864"/>
                  <a:pt x="8" y="1928"/>
                  <a:pt x="24" y="1976"/>
                </a:cubicBezTo>
                <a:cubicBezTo>
                  <a:pt x="40" y="2024"/>
                  <a:pt x="80" y="2048"/>
                  <a:pt x="120" y="2072"/>
                </a:cubicBezTo>
                <a:cubicBezTo>
                  <a:pt x="160" y="2096"/>
                  <a:pt x="208" y="2120"/>
                  <a:pt x="264" y="2120"/>
                </a:cubicBezTo>
                <a:cubicBezTo>
                  <a:pt x="320" y="2120"/>
                  <a:pt x="400" y="2080"/>
                  <a:pt x="456" y="2072"/>
                </a:cubicBezTo>
                <a:cubicBezTo>
                  <a:pt x="512" y="2064"/>
                  <a:pt x="560" y="2080"/>
                  <a:pt x="600" y="2072"/>
                </a:cubicBezTo>
                <a:cubicBezTo>
                  <a:pt x="640" y="2064"/>
                  <a:pt x="624" y="2032"/>
                  <a:pt x="696" y="2024"/>
                </a:cubicBezTo>
                <a:cubicBezTo>
                  <a:pt x="768" y="2016"/>
                  <a:pt x="944" y="2016"/>
                  <a:pt x="1032" y="2024"/>
                </a:cubicBezTo>
                <a:cubicBezTo>
                  <a:pt x="1120" y="2032"/>
                  <a:pt x="1144" y="2072"/>
                  <a:pt x="1224" y="2072"/>
                </a:cubicBezTo>
                <a:cubicBezTo>
                  <a:pt x="1304" y="2072"/>
                  <a:pt x="1416" y="2040"/>
                  <a:pt x="1512" y="2024"/>
                </a:cubicBezTo>
                <a:cubicBezTo>
                  <a:pt x="1608" y="2008"/>
                  <a:pt x="1712" y="1984"/>
                  <a:pt x="1800" y="1976"/>
                </a:cubicBezTo>
                <a:cubicBezTo>
                  <a:pt x="1888" y="1968"/>
                  <a:pt x="1976" y="1984"/>
                  <a:pt x="2040" y="1976"/>
                </a:cubicBezTo>
                <a:cubicBezTo>
                  <a:pt x="2104" y="1968"/>
                  <a:pt x="2168" y="1968"/>
                  <a:pt x="2184" y="1928"/>
                </a:cubicBezTo>
                <a:cubicBezTo>
                  <a:pt x="2200" y="1888"/>
                  <a:pt x="2160" y="1800"/>
                  <a:pt x="2136" y="1736"/>
                </a:cubicBezTo>
                <a:cubicBezTo>
                  <a:pt x="2112" y="1672"/>
                  <a:pt x="2088" y="1592"/>
                  <a:pt x="2040" y="1544"/>
                </a:cubicBezTo>
                <a:cubicBezTo>
                  <a:pt x="1992" y="1496"/>
                  <a:pt x="1912" y="1496"/>
                  <a:pt x="1848" y="1448"/>
                </a:cubicBezTo>
                <a:cubicBezTo>
                  <a:pt x="1784" y="1400"/>
                  <a:pt x="1712" y="1320"/>
                  <a:pt x="1656" y="1256"/>
                </a:cubicBezTo>
                <a:cubicBezTo>
                  <a:pt x="1600" y="1192"/>
                  <a:pt x="1544" y="1136"/>
                  <a:pt x="1512" y="1064"/>
                </a:cubicBezTo>
                <a:cubicBezTo>
                  <a:pt x="1480" y="992"/>
                  <a:pt x="1488" y="896"/>
                  <a:pt x="1464" y="824"/>
                </a:cubicBezTo>
                <a:cubicBezTo>
                  <a:pt x="1440" y="752"/>
                  <a:pt x="1392" y="696"/>
                  <a:pt x="1368" y="632"/>
                </a:cubicBezTo>
                <a:cubicBezTo>
                  <a:pt x="1344" y="568"/>
                  <a:pt x="1336" y="496"/>
                  <a:pt x="1320" y="440"/>
                </a:cubicBezTo>
                <a:cubicBezTo>
                  <a:pt x="1304" y="384"/>
                  <a:pt x="1312" y="336"/>
                  <a:pt x="1272" y="296"/>
                </a:cubicBezTo>
                <a:cubicBezTo>
                  <a:pt x="1232" y="256"/>
                  <a:pt x="1136" y="224"/>
                  <a:pt x="1080" y="200"/>
                </a:cubicBezTo>
                <a:cubicBezTo>
                  <a:pt x="1024" y="176"/>
                  <a:pt x="976" y="176"/>
                  <a:pt x="936" y="152"/>
                </a:cubicBezTo>
                <a:cubicBezTo>
                  <a:pt x="896" y="128"/>
                  <a:pt x="872" y="80"/>
                  <a:pt x="840" y="56"/>
                </a:cubicBezTo>
                <a:cubicBezTo>
                  <a:pt x="808" y="32"/>
                  <a:pt x="792" y="0"/>
                  <a:pt x="744" y="8"/>
                </a:cubicBezTo>
                <a:close/>
              </a:path>
            </a:pathLst>
          </a:custGeom>
          <a:noFill/>
          <a:ln w="31750" cap="rnd">
            <a:solidFill>
              <a:srgbClr val="FF0000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83" name="Freeform 72">
            <a:extLst>
              <a:ext uri="{FF2B5EF4-FFF2-40B4-BE49-F238E27FC236}">
                <a16:creationId xmlns:a16="http://schemas.microsoft.com/office/drawing/2014/main" id="{6498F1D4-7496-6E40-93ED-829218E49202}"/>
              </a:ext>
            </a:extLst>
          </p:cNvPr>
          <p:cNvSpPr>
            <a:spLocks/>
          </p:cNvSpPr>
          <p:nvPr/>
        </p:nvSpPr>
        <p:spPr bwMode="auto">
          <a:xfrm>
            <a:off x="3498850" y="4098925"/>
            <a:ext cx="2197100" cy="2133600"/>
          </a:xfrm>
          <a:custGeom>
            <a:avLst/>
            <a:gdLst>
              <a:gd name="T0" fmla="*/ 2147483647 w 1384"/>
              <a:gd name="T1" fmla="*/ 2147483647 h 1344"/>
              <a:gd name="T2" fmla="*/ 2147483647 w 1384"/>
              <a:gd name="T3" fmla="*/ 2147483647 h 1344"/>
              <a:gd name="T4" fmla="*/ 2147483647 w 1384"/>
              <a:gd name="T5" fmla="*/ 2147483647 h 1344"/>
              <a:gd name="T6" fmla="*/ 2147483647 w 1384"/>
              <a:gd name="T7" fmla="*/ 2147483647 h 1344"/>
              <a:gd name="T8" fmla="*/ 2147483647 w 1384"/>
              <a:gd name="T9" fmla="*/ 2147483647 h 1344"/>
              <a:gd name="T10" fmla="*/ 2147483647 w 1384"/>
              <a:gd name="T11" fmla="*/ 2147483647 h 1344"/>
              <a:gd name="T12" fmla="*/ 2147483647 w 1384"/>
              <a:gd name="T13" fmla="*/ 2147483647 h 1344"/>
              <a:gd name="T14" fmla="*/ 2147483647 w 1384"/>
              <a:gd name="T15" fmla="*/ 2147483647 h 1344"/>
              <a:gd name="T16" fmla="*/ 2147483647 w 1384"/>
              <a:gd name="T17" fmla="*/ 2147483647 h 1344"/>
              <a:gd name="T18" fmla="*/ 2147483647 w 1384"/>
              <a:gd name="T19" fmla="*/ 2147483647 h 1344"/>
              <a:gd name="T20" fmla="*/ 2147483647 w 1384"/>
              <a:gd name="T21" fmla="*/ 2147483647 h 1344"/>
              <a:gd name="T22" fmla="*/ 2147483647 w 1384"/>
              <a:gd name="T23" fmla="*/ 2147483647 h 1344"/>
              <a:gd name="T24" fmla="*/ 2147483647 w 1384"/>
              <a:gd name="T25" fmla="*/ 2147483647 h 1344"/>
              <a:gd name="T26" fmla="*/ 2147483647 w 1384"/>
              <a:gd name="T27" fmla="*/ 2147483647 h 1344"/>
              <a:gd name="T28" fmla="*/ 2147483647 w 1384"/>
              <a:gd name="T29" fmla="*/ 2147483647 h 1344"/>
              <a:gd name="T30" fmla="*/ 2147483647 w 1384"/>
              <a:gd name="T31" fmla="*/ 2147483647 h 1344"/>
              <a:gd name="T32" fmla="*/ 2147483647 w 1384"/>
              <a:gd name="T33" fmla="*/ 2147483647 h 1344"/>
              <a:gd name="T34" fmla="*/ 2147483647 w 1384"/>
              <a:gd name="T35" fmla="*/ 2147483647 h 1344"/>
              <a:gd name="T36" fmla="*/ 2147483647 w 1384"/>
              <a:gd name="T37" fmla="*/ 2147483647 h 13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384"/>
              <a:gd name="T58" fmla="*/ 0 h 1344"/>
              <a:gd name="T59" fmla="*/ 1384 w 1384"/>
              <a:gd name="T60" fmla="*/ 1344 h 13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384" h="1344">
                <a:moveTo>
                  <a:pt x="592" y="24"/>
                </a:moveTo>
                <a:cubicBezTo>
                  <a:pt x="536" y="16"/>
                  <a:pt x="480" y="0"/>
                  <a:pt x="448" y="24"/>
                </a:cubicBezTo>
                <a:cubicBezTo>
                  <a:pt x="416" y="48"/>
                  <a:pt x="416" y="96"/>
                  <a:pt x="400" y="168"/>
                </a:cubicBezTo>
                <a:cubicBezTo>
                  <a:pt x="384" y="240"/>
                  <a:pt x="368" y="376"/>
                  <a:pt x="352" y="456"/>
                </a:cubicBezTo>
                <a:cubicBezTo>
                  <a:pt x="336" y="536"/>
                  <a:pt x="328" y="584"/>
                  <a:pt x="304" y="648"/>
                </a:cubicBezTo>
                <a:cubicBezTo>
                  <a:pt x="280" y="712"/>
                  <a:pt x="256" y="760"/>
                  <a:pt x="208" y="840"/>
                </a:cubicBezTo>
                <a:cubicBezTo>
                  <a:pt x="160" y="920"/>
                  <a:pt x="32" y="1056"/>
                  <a:pt x="16" y="1128"/>
                </a:cubicBezTo>
                <a:cubicBezTo>
                  <a:pt x="0" y="1200"/>
                  <a:pt x="40" y="1240"/>
                  <a:pt x="112" y="1272"/>
                </a:cubicBezTo>
                <a:cubicBezTo>
                  <a:pt x="184" y="1304"/>
                  <a:pt x="328" y="1312"/>
                  <a:pt x="448" y="1320"/>
                </a:cubicBezTo>
                <a:cubicBezTo>
                  <a:pt x="568" y="1328"/>
                  <a:pt x="720" y="1320"/>
                  <a:pt x="832" y="1320"/>
                </a:cubicBezTo>
                <a:cubicBezTo>
                  <a:pt x="944" y="1320"/>
                  <a:pt x="1032" y="1344"/>
                  <a:pt x="1120" y="1320"/>
                </a:cubicBezTo>
                <a:cubicBezTo>
                  <a:pt x="1208" y="1296"/>
                  <a:pt x="1336" y="1240"/>
                  <a:pt x="1360" y="1176"/>
                </a:cubicBezTo>
                <a:cubicBezTo>
                  <a:pt x="1384" y="1112"/>
                  <a:pt x="1312" y="1008"/>
                  <a:pt x="1264" y="936"/>
                </a:cubicBezTo>
                <a:cubicBezTo>
                  <a:pt x="1216" y="864"/>
                  <a:pt x="1120" y="792"/>
                  <a:pt x="1072" y="744"/>
                </a:cubicBezTo>
                <a:cubicBezTo>
                  <a:pt x="1024" y="696"/>
                  <a:pt x="992" y="688"/>
                  <a:pt x="976" y="648"/>
                </a:cubicBezTo>
                <a:cubicBezTo>
                  <a:pt x="960" y="608"/>
                  <a:pt x="992" y="560"/>
                  <a:pt x="976" y="504"/>
                </a:cubicBezTo>
                <a:cubicBezTo>
                  <a:pt x="960" y="448"/>
                  <a:pt x="912" y="384"/>
                  <a:pt x="880" y="312"/>
                </a:cubicBezTo>
                <a:cubicBezTo>
                  <a:pt x="848" y="240"/>
                  <a:pt x="832" y="120"/>
                  <a:pt x="784" y="72"/>
                </a:cubicBezTo>
                <a:cubicBezTo>
                  <a:pt x="736" y="24"/>
                  <a:pt x="648" y="32"/>
                  <a:pt x="592" y="24"/>
                </a:cubicBezTo>
                <a:close/>
              </a:path>
            </a:pathLst>
          </a:custGeom>
          <a:noFill/>
          <a:ln w="31750" cap="rnd">
            <a:solidFill>
              <a:srgbClr val="008000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 dirty="0"/>
          </a:p>
        </p:txBody>
      </p:sp>
      <p:graphicFrame>
        <p:nvGraphicFramePr>
          <p:cNvPr id="18445" name="Object 73">
            <a:extLst>
              <a:ext uri="{FF2B5EF4-FFF2-40B4-BE49-F238E27FC236}">
                <a16:creationId xmlns:a16="http://schemas.microsoft.com/office/drawing/2014/main" id="{43BD20DF-BC09-B645-A7BF-7625D056A4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372400"/>
              </p:ext>
            </p:extLst>
          </p:nvPr>
        </p:nvGraphicFramePr>
        <p:xfrm>
          <a:off x="6110371" y="171450"/>
          <a:ext cx="2498641" cy="533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8" name="Equation" r:id="rId20" imgW="47980600" imgH="10236200" progId="Equation.3">
                  <p:embed/>
                </p:oleObj>
              </mc:Choice>
              <mc:Fallback>
                <p:oleObj name="Equation" r:id="rId20" imgW="47980600" imgH="10236200" progId="Equation.3">
                  <p:embed/>
                  <p:pic>
                    <p:nvPicPr>
                      <p:cNvPr id="18445" name="Object 73">
                        <a:extLst>
                          <a:ext uri="{FF2B5EF4-FFF2-40B4-BE49-F238E27FC236}">
                            <a16:creationId xmlns:a16="http://schemas.microsoft.com/office/drawing/2014/main" id="{43BD20DF-BC09-B645-A7BF-7625D056A4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0371" y="171450"/>
                        <a:ext cx="2498641" cy="5334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84" name="Oval 74">
            <a:extLst>
              <a:ext uri="{FF2B5EF4-FFF2-40B4-BE49-F238E27FC236}">
                <a16:creationId xmlns:a16="http://schemas.microsoft.com/office/drawing/2014/main" id="{D190F08D-23BA-BB4B-9FB3-D4371B5EC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3050" y="23082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46" name="Object 75">
            <a:extLst>
              <a:ext uri="{FF2B5EF4-FFF2-40B4-BE49-F238E27FC236}">
                <a16:creationId xmlns:a16="http://schemas.microsoft.com/office/drawing/2014/main" id="{DCF72A10-A76A-CB46-9C36-03C91683B7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374460"/>
              </p:ext>
            </p:extLst>
          </p:nvPr>
        </p:nvGraphicFramePr>
        <p:xfrm>
          <a:off x="1619250" y="2384425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89" name="Equation" r:id="rId22" imgW="7023100" imgH="7607300" progId="Equation.3">
                  <p:embed/>
                </p:oleObj>
              </mc:Choice>
              <mc:Fallback>
                <p:oleObj name="Equation" r:id="rId22" imgW="7023100" imgH="7607300" progId="Equation.3">
                  <p:embed/>
                  <p:pic>
                    <p:nvPicPr>
                      <p:cNvPr id="18446" name="Object 75">
                        <a:extLst>
                          <a:ext uri="{FF2B5EF4-FFF2-40B4-BE49-F238E27FC236}">
                            <a16:creationId xmlns:a16="http://schemas.microsoft.com/office/drawing/2014/main" id="{DCF72A10-A76A-CB46-9C36-03C91683B7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2384425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85" name="Oval 76">
            <a:extLst>
              <a:ext uri="{FF2B5EF4-FFF2-40B4-BE49-F238E27FC236}">
                <a16:creationId xmlns:a16="http://schemas.microsoft.com/office/drawing/2014/main" id="{EBB0644F-64E6-4B40-AC58-C62A3EB7F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450" y="32988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47" name="Object 77">
            <a:extLst>
              <a:ext uri="{FF2B5EF4-FFF2-40B4-BE49-F238E27FC236}">
                <a16:creationId xmlns:a16="http://schemas.microsoft.com/office/drawing/2014/main" id="{E3F5D9B2-026C-B14A-AA66-2D326737CD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834441"/>
              </p:ext>
            </p:extLst>
          </p:nvPr>
        </p:nvGraphicFramePr>
        <p:xfrm>
          <a:off x="1009650" y="3375025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90" name="Equation" r:id="rId24" imgW="7023100" imgH="7607300" progId="Equation.3">
                  <p:embed/>
                </p:oleObj>
              </mc:Choice>
              <mc:Fallback>
                <p:oleObj name="Equation" r:id="rId24" imgW="7023100" imgH="7607300" progId="Equation.3">
                  <p:embed/>
                  <p:pic>
                    <p:nvPicPr>
                      <p:cNvPr id="18447" name="Object 77">
                        <a:extLst>
                          <a:ext uri="{FF2B5EF4-FFF2-40B4-BE49-F238E27FC236}">
                            <a16:creationId xmlns:a16="http://schemas.microsoft.com/office/drawing/2014/main" id="{E3F5D9B2-026C-B14A-AA66-2D326737CD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650" y="3375025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86" name="Oval 78">
            <a:extLst>
              <a:ext uri="{FF2B5EF4-FFF2-40B4-BE49-F238E27FC236}">
                <a16:creationId xmlns:a16="http://schemas.microsoft.com/office/drawing/2014/main" id="{754030F6-CD73-2D4E-B66B-914D83F1B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0" y="32988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87" name="Oval 79">
            <a:extLst>
              <a:ext uri="{FF2B5EF4-FFF2-40B4-BE49-F238E27FC236}">
                <a16:creationId xmlns:a16="http://schemas.microsoft.com/office/drawing/2014/main" id="{C547AA4D-B256-FB4B-A66D-2EAA5B0EC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450" y="42894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48" name="Object 80">
            <a:extLst>
              <a:ext uri="{FF2B5EF4-FFF2-40B4-BE49-F238E27FC236}">
                <a16:creationId xmlns:a16="http://schemas.microsoft.com/office/drawing/2014/main" id="{4C22673E-22AC-C640-8B2E-1A4802B0B9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075587"/>
              </p:ext>
            </p:extLst>
          </p:nvPr>
        </p:nvGraphicFramePr>
        <p:xfrm>
          <a:off x="2152650" y="3451225"/>
          <a:ext cx="2651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91" name="Equation" r:id="rId25" imgW="6146800" imgH="6438900" progId="Equation.3">
                  <p:embed/>
                </p:oleObj>
              </mc:Choice>
              <mc:Fallback>
                <p:oleObj name="Equation" r:id="rId25" imgW="6146800" imgH="6438900" progId="Equation.3">
                  <p:embed/>
                  <p:pic>
                    <p:nvPicPr>
                      <p:cNvPr id="18448" name="Object 80">
                        <a:extLst>
                          <a:ext uri="{FF2B5EF4-FFF2-40B4-BE49-F238E27FC236}">
                            <a16:creationId xmlns:a16="http://schemas.microsoft.com/office/drawing/2014/main" id="{4C22673E-22AC-C640-8B2E-1A4802B0B9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3451225"/>
                        <a:ext cx="265113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9" name="Object 81">
            <a:extLst>
              <a:ext uri="{FF2B5EF4-FFF2-40B4-BE49-F238E27FC236}">
                <a16:creationId xmlns:a16="http://schemas.microsoft.com/office/drawing/2014/main" id="{8726C6FC-D869-2B43-958A-0FD7BB5C6E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77003"/>
              </p:ext>
            </p:extLst>
          </p:nvPr>
        </p:nvGraphicFramePr>
        <p:xfrm>
          <a:off x="1098550" y="4378325"/>
          <a:ext cx="2397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92" name="Equation" r:id="rId27" imgW="5562600" imgH="5854700" progId="Equation.3">
                  <p:embed/>
                </p:oleObj>
              </mc:Choice>
              <mc:Fallback>
                <p:oleObj name="Equation" r:id="rId27" imgW="5562600" imgH="5854700" progId="Equation.3">
                  <p:embed/>
                  <p:pic>
                    <p:nvPicPr>
                      <p:cNvPr id="18449" name="Object 81">
                        <a:extLst>
                          <a:ext uri="{FF2B5EF4-FFF2-40B4-BE49-F238E27FC236}">
                            <a16:creationId xmlns:a16="http://schemas.microsoft.com/office/drawing/2014/main" id="{8726C6FC-D869-2B43-958A-0FD7BB5C6E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550" y="4378325"/>
                        <a:ext cx="2397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88" name="Line 82">
            <a:extLst>
              <a:ext uri="{FF2B5EF4-FFF2-40B4-BE49-F238E27FC236}">
                <a16:creationId xmlns:a16="http://schemas.microsoft.com/office/drawing/2014/main" id="{2ACD13CD-A653-9149-AEB1-5DB86C624F4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24050" y="2841625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89" name="Line 83">
            <a:extLst>
              <a:ext uri="{FF2B5EF4-FFF2-40B4-BE49-F238E27FC236}">
                <a16:creationId xmlns:a16="http://schemas.microsoft.com/office/drawing/2014/main" id="{6E831EA9-D918-3D43-BF6C-F126EFACA7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14450" y="2765425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90" name="Line 84">
            <a:extLst>
              <a:ext uri="{FF2B5EF4-FFF2-40B4-BE49-F238E27FC236}">
                <a16:creationId xmlns:a16="http://schemas.microsoft.com/office/drawing/2014/main" id="{8701F2D2-8B2A-0643-85E0-802D368CF9C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2050" y="38322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91" name="Oval 85">
            <a:extLst>
              <a:ext uri="{FF2B5EF4-FFF2-40B4-BE49-F238E27FC236}">
                <a16:creationId xmlns:a16="http://schemas.microsoft.com/office/drawing/2014/main" id="{99354446-A85E-0D42-BB9A-17A0100FF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5650" y="22320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50" name="Object 86">
            <a:extLst>
              <a:ext uri="{FF2B5EF4-FFF2-40B4-BE49-F238E27FC236}">
                <a16:creationId xmlns:a16="http://schemas.microsoft.com/office/drawing/2014/main" id="{93A0328F-160D-8147-B5E3-E41EFB79D9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329075"/>
              </p:ext>
            </p:extLst>
          </p:nvPr>
        </p:nvGraphicFramePr>
        <p:xfrm>
          <a:off x="7175500" y="2308225"/>
          <a:ext cx="3159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93" name="Equation" r:id="rId29" imgW="7315200" imgH="7607300" progId="Equation.3">
                  <p:embed/>
                </p:oleObj>
              </mc:Choice>
              <mc:Fallback>
                <p:oleObj name="Equation" r:id="rId29" imgW="7315200" imgH="7607300" progId="Equation.3">
                  <p:embed/>
                  <p:pic>
                    <p:nvPicPr>
                      <p:cNvPr id="18450" name="Object 86">
                        <a:extLst>
                          <a:ext uri="{FF2B5EF4-FFF2-40B4-BE49-F238E27FC236}">
                            <a16:creationId xmlns:a16="http://schemas.microsoft.com/office/drawing/2014/main" id="{93A0328F-160D-8147-B5E3-E41EFB79D9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0" y="2308225"/>
                        <a:ext cx="3159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92" name="Oval 87">
            <a:extLst>
              <a:ext uri="{FF2B5EF4-FFF2-40B4-BE49-F238E27FC236}">
                <a16:creationId xmlns:a16="http://schemas.microsoft.com/office/drawing/2014/main" id="{C1C64767-BD5B-1F44-93A7-658F7EC14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8450" y="31464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51" name="Object 88">
            <a:extLst>
              <a:ext uri="{FF2B5EF4-FFF2-40B4-BE49-F238E27FC236}">
                <a16:creationId xmlns:a16="http://schemas.microsoft.com/office/drawing/2014/main" id="{94E62A54-5B79-C64B-9CC7-E5F4FC8B81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3491979"/>
              </p:ext>
            </p:extLst>
          </p:nvPr>
        </p:nvGraphicFramePr>
        <p:xfrm>
          <a:off x="6775450" y="3260725"/>
          <a:ext cx="2016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94" name="Equation" r:id="rId31" imgW="4686300" imgH="5854700" progId="Equation.3">
                  <p:embed/>
                </p:oleObj>
              </mc:Choice>
              <mc:Fallback>
                <p:oleObj name="Equation" r:id="rId31" imgW="4686300" imgH="5854700" progId="Equation.3">
                  <p:embed/>
                  <p:pic>
                    <p:nvPicPr>
                      <p:cNvPr id="18451" name="Object 88">
                        <a:extLst>
                          <a:ext uri="{FF2B5EF4-FFF2-40B4-BE49-F238E27FC236}">
                            <a16:creationId xmlns:a16="http://schemas.microsoft.com/office/drawing/2014/main" id="{94E62A54-5B79-C64B-9CC7-E5F4FC8B81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5450" y="3260725"/>
                        <a:ext cx="2016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93" name="Oval 89">
            <a:extLst>
              <a:ext uri="{FF2B5EF4-FFF2-40B4-BE49-F238E27FC236}">
                <a16:creationId xmlns:a16="http://schemas.microsoft.com/office/drawing/2014/main" id="{44467B99-50E4-BD4C-BCD2-BAA49BB31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5250" y="31464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18494" name="Oval 90">
            <a:extLst>
              <a:ext uri="{FF2B5EF4-FFF2-40B4-BE49-F238E27FC236}">
                <a16:creationId xmlns:a16="http://schemas.microsoft.com/office/drawing/2014/main" id="{68E85CD7-5B9D-0341-BA75-250A13E507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5250" y="4137025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18452" name="Object 91">
            <a:extLst>
              <a:ext uri="{FF2B5EF4-FFF2-40B4-BE49-F238E27FC236}">
                <a16:creationId xmlns:a16="http://schemas.microsoft.com/office/drawing/2014/main" id="{6C113C19-78A2-A140-BF6F-4364C97CE9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7558520"/>
              </p:ext>
            </p:extLst>
          </p:nvPr>
        </p:nvGraphicFramePr>
        <p:xfrm>
          <a:off x="7791450" y="3222625"/>
          <a:ext cx="3159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95" name="Equation" r:id="rId33" imgW="7315200" imgH="7607300" progId="Equation.3">
                  <p:embed/>
                </p:oleObj>
              </mc:Choice>
              <mc:Fallback>
                <p:oleObj name="Equation" r:id="rId33" imgW="7315200" imgH="7607300" progId="Equation.3">
                  <p:embed/>
                  <p:pic>
                    <p:nvPicPr>
                      <p:cNvPr id="18452" name="Object 91">
                        <a:extLst>
                          <a:ext uri="{FF2B5EF4-FFF2-40B4-BE49-F238E27FC236}">
                            <a16:creationId xmlns:a16="http://schemas.microsoft.com/office/drawing/2014/main" id="{6C113C19-78A2-A140-BF6F-4364C97CE9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1450" y="3222625"/>
                        <a:ext cx="3159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3" name="Object 92">
            <a:extLst>
              <a:ext uri="{FF2B5EF4-FFF2-40B4-BE49-F238E27FC236}">
                <a16:creationId xmlns:a16="http://schemas.microsoft.com/office/drawing/2014/main" id="{88298115-9574-EE4B-A74F-CE1A233221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046557"/>
              </p:ext>
            </p:extLst>
          </p:nvPr>
        </p:nvGraphicFramePr>
        <p:xfrm>
          <a:off x="7899400" y="4225925"/>
          <a:ext cx="2016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96" name="Equation" r:id="rId34" imgW="4686300" imgH="5854700" progId="Equation.3">
                  <p:embed/>
                </p:oleObj>
              </mc:Choice>
              <mc:Fallback>
                <p:oleObj name="Equation" r:id="rId34" imgW="4686300" imgH="5854700" progId="Equation.3">
                  <p:embed/>
                  <p:pic>
                    <p:nvPicPr>
                      <p:cNvPr id="18453" name="Object 92">
                        <a:extLst>
                          <a:ext uri="{FF2B5EF4-FFF2-40B4-BE49-F238E27FC236}">
                            <a16:creationId xmlns:a16="http://schemas.microsoft.com/office/drawing/2014/main" id="{88298115-9574-EE4B-A74F-CE1A233221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9400" y="4225925"/>
                        <a:ext cx="2016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95" name="Line 93">
            <a:extLst>
              <a:ext uri="{FF2B5EF4-FFF2-40B4-BE49-F238E27FC236}">
                <a16:creationId xmlns:a16="http://schemas.microsoft.com/office/drawing/2014/main" id="{9553FFF2-0D63-6344-A1E9-4BF129BD7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7562850" y="2689225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96" name="Line 94">
            <a:extLst>
              <a:ext uri="{FF2B5EF4-FFF2-40B4-BE49-F238E27FC236}">
                <a16:creationId xmlns:a16="http://schemas.microsoft.com/office/drawing/2014/main" id="{C3992DE5-8151-054A-8D91-7327BCFBEE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53250" y="2689225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97" name="Line 95">
            <a:extLst>
              <a:ext uri="{FF2B5EF4-FFF2-40B4-BE49-F238E27FC236}">
                <a16:creationId xmlns:a16="http://schemas.microsoft.com/office/drawing/2014/main" id="{3A72698A-8A91-CD44-9870-95C4AD7867D8}"/>
              </a:ext>
            </a:extLst>
          </p:cNvPr>
          <p:cNvSpPr>
            <a:spLocks noChangeShapeType="1"/>
          </p:cNvSpPr>
          <p:nvPr/>
        </p:nvSpPr>
        <p:spPr bwMode="auto">
          <a:xfrm>
            <a:off x="7943850" y="36798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8498" name="Freeform 98">
            <a:extLst>
              <a:ext uri="{FF2B5EF4-FFF2-40B4-BE49-F238E27FC236}">
                <a16:creationId xmlns:a16="http://schemas.microsoft.com/office/drawing/2014/main" id="{EC46D5C5-6C3C-144B-81BB-FFC6536E54A1}"/>
              </a:ext>
            </a:extLst>
          </p:cNvPr>
          <p:cNvSpPr>
            <a:spLocks/>
          </p:cNvSpPr>
          <p:nvPr/>
        </p:nvSpPr>
        <p:spPr bwMode="auto">
          <a:xfrm>
            <a:off x="641350" y="911225"/>
            <a:ext cx="7861300" cy="4191000"/>
          </a:xfrm>
          <a:custGeom>
            <a:avLst/>
            <a:gdLst>
              <a:gd name="T0" fmla="*/ 2147483647 w 4952"/>
              <a:gd name="T1" fmla="*/ 2147483647 h 2640"/>
              <a:gd name="T2" fmla="*/ 2147483647 w 4952"/>
              <a:gd name="T3" fmla="*/ 2147483647 h 2640"/>
              <a:gd name="T4" fmla="*/ 2147483647 w 4952"/>
              <a:gd name="T5" fmla="*/ 2147483647 h 2640"/>
              <a:gd name="T6" fmla="*/ 2147483647 w 4952"/>
              <a:gd name="T7" fmla="*/ 2147483647 h 2640"/>
              <a:gd name="T8" fmla="*/ 2147483647 w 4952"/>
              <a:gd name="T9" fmla="*/ 2147483647 h 2640"/>
              <a:gd name="T10" fmla="*/ 2147483647 w 4952"/>
              <a:gd name="T11" fmla="*/ 2147483647 h 2640"/>
              <a:gd name="T12" fmla="*/ 2147483647 w 4952"/>
              <a:gd name="T13" fmla="*/ 2147483647 h 2640"/>
              <a:gd name="T14" fmla="*/ 2147483647 w 4952"/>
              <a:gd name="T15" fmla="*/ 2147483647 h 2640"/>
              <a:gd name="T16" fmla="*/ 2147483647 w 4952"/>
              <a:gd name="T17" fmla="*/ 2147483647 h 2640"/>
              <a:gd name="T18" fmla="*/ 2147483647 w 4952"/>
              <a:gd name="T19" fmla="*/ 2147483647 h 2640"/>
              <a:gd name="T20" fmla="*/ 2147483647 w 4952"/>
              <a:gd name="T21" fmla="*/ 2147483647 h 2640"/>
              <a:gd name="T22" fmla="*/ 2147483647 w 4952"/>
              <a:gd name="T23" fmla="*/ 2147483647 h 2640"/>
              <a:gd name="T24" fmla="*/ 2147483647 w 4952"/>
              <a:gd name="T25" fmla="*/ 2147483647 h 2640"/>
              <a:gd name="T26" fmla="*/ 2147483647 w 4952"/>
              <a:gd name="T27" fmla="*/ 2147483647 h 2640"/>
              <a:gd name="T28" fmla="*/ 2147483647 w 4952"/>
              <a:gd name="T29" fmla="*/ 2147483647 h 2640"/>
              <a:gd name="T30" fmla="*/ 2147483647 w 4952"/>
              <a:gd name="T31" fmla="*/ 2147483647 h 2640"/>
              <a:gd name="T32" fmla="*/ 2147483647 w 4952"/>
              <a:gd name="T33" fmla="*/ 2147483647 h 2640"/>
              <a:gd name="T34" fmla="*/ 2147483647 w 4952"/>
              <a:gd name="T35" fmla="*/ 2147483647 h 2640"/>
              <a:gd name="T36" fmla="*/ 2147483647 w 4952"/>
              <a:gd name="T37" fmla="*/ 2147483647 h 2640"/>
              <a:gd name="T38" fmla="*/ 2147483647 w 4952"/>
              <a:gd name="T39" fmla="*/ 2147483647 h 2640"/>
              <a:gd name="T40" fmla="*/ 2147483647 w 4952"/>
              <a:gd name="T41" fmla="*/ 2147483647 h 2640"/>
              <a:gd name="T42" fmla="*/ 2147483647 w 4952"/>
              <a:gd name="T43" fmla="*/ 2147483647 h 2640"/>
              <a:gd name="T44" fmla="*/ 2147483647 w 4952"/>
              <a:gd name="T45" fmla="*/ 2147483647 h 2640"/>
              <a:gd name="T46" fmla="*/ 2147483647 w 4952"/>
              <a:gd name="T47" fmla="*/ 2147483647 h 2640"/>
              <a:gd name="T48" fmla="*/ 2147483647 w 4952"/>
              <a:gd name="T49" fmla="*/ 2147483647 h 2640"/>
              <a:gd name="T50" fmla="*/ 2147483647 w 4952"/>
              <a:gd name="T51" fmla="*/ 2147483647 h 2640"/>
              <a:gd name="T52" fmla="*/ 2147483647 w 4952"/>
              <a:gd name="T53" fmla="*/ 2147483647 h 2640"/>
              <a:gd name="T54" fmla="*/ 2147483647 w 4952"/>
              <a:gd name="T55" fmla="*/ 2147483647 h 2640"/>
              <a:gd name="T56" fmla="*/ 2147483647 w 4952"/>
              <a:gd name="T57" fmla="*/ 2147483647 h 2640"/>
              <a:gd name="T58" fmla="*/ 2147483647 w 4952"/>
              <a:gd name="T59" fmla="*/ 2147483647 h 264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952"/>
              <a:gd name="T91" fmla="*/ 0 h 2640"/>
              <a:gd name="T92" fmla="*/ 4952 w 4952"/>
              <a:gd name="T93" fmla="*/ 2640 h 264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952" h="2640">
                <a:moveTo>
                  <a:pt x="2440" y="16"/>
                </a:moveTo>
                <a:cubicBezTo>
                  <a:pt x="2224" y="0"/>
                  <a:pt x="2312" y="128"/>
                  <a:pt x="2008" y="256"/>
                </a:cubicBezTo>
                <a:cubicBezTo>
                  <a:pt x="1704" y="384"/>
                  <a:pt x="936" y="552"/>
                  <a:pt x="616" y="784"/>
                </a:cubicBezTo>
                <a:cubicBezTo>
                  <a:pt x="296" y="1016"/>
                  <a:pt x="176" y="1376"/>
                  <a:pt x="88" y="1648"/>
                </a:cubicBezTo>
                <a:cubicBezTo>
                  <a:pt x="0" y="1920"/>
                  <a:pt x="40" y="2256"/>
                  <a:pt x="88" y="2416"/>
                </a:cubicBezTo>
                <a:cubicBezTo>
                  <a:pt x="136" y="2576"/>
                  <a:pt x="280" y="2584"/>
                  <a:pt x="376" y="2608"/>
                </a:cubicBezTo>
                <a:cubicBezTo>
                  <a:pt x="472" y="2632"/>
                  <a:pt x="608" y="2640"/>
                  <a:pt x="664" y="2560"/>
                </a:cubicBezTo>
                <a:cubicBezTo>
                  <a:pt x="720" y="2480"/>
                  <a:pt x="608" y="2240"/>
                  <a:pt x="712" y="2128"/>
                </a:cubicBezTo>
                <a:cubicBezTo>
                  <a:pt x="816" y="2016"/>
                  <a:pt x="1192" y="1992"/>
                  <a:pt x="1288" y="1888"/>
                </a:cubicBezTo>
                <a:cubicBezTo>
                  <a:pt x="1384" y="1784"/>
                  <a:pt x="1312" y="1632"/>
                  <a:pt x="1288" y="1504"/>
                </a:cubicBezTo>
                <a:cubicBezTo>
                  <a:pt x="1264" y="1376"/>
                  <a:pt x="1064" y="1240"/>
                  <a:pt x="1144" y="1120"/>
                </a:cubicBezTo>
                <a:cubicBezTo>
                  <a:pt x="1224" y="1000"/>
                  <a:pt x="1632" y="856"/>
                  <a:pt x="1768" y="784"/>
                </a:cubicBezTo>
                <a:cubicBezTo>
                  <a:pt x="1904" y="712"/>
                  <a:pt x="1896" y="608"/>
                  <a:pt x="1960" y="688"/>
                </a:cubicBezTo>
                <a:cubicBezTo>
                  <a:pt x="2024" y="768"/>
                  <a:pt x="2008" y="1168"/>
                  <a:pt x="2152" y="1264"/>
                </a:cubicBezTo>
                <a:cubicBezTo>
                  <a:pt x="2296" y="1360"/>
                  <a:pt x="2712" y="1360"/>
                  <a:pt x="2824" y="1264"/>
                </a:cubicBezTo>
                <a:cubicBezTo>
                  <a:pt x="2936" y="1168"/>
                  <a:pt x="2760" y="784"/>
                  <a:pt x="2824" y="688"/>
                </a:cubicBezTo>
                <a:cubicBezTo>
                  <a:pt x="2888" y="592"/>
                  <a:pt x="3024" y="648"/>
                  <a:pt x="3208" y="688"/>
                </a:cubicBezTo>
                <a:cubicBezTo>
                  <a:pt x="3392" y="728"/>
                  <a:pt x="3848" y="800"/>
                  <a:pt x="3928" y="928"/>
                </a:cubicBezTo>
                <a:cubicBezTo>
                  <a:pt x="4008" y="1056"/>
                  <a:pt x="3728" y="1312"/>
                  <a:pt x="3688" y="1456"/>
                </a:cubicBezTo>
                <a:cubicBezTo>
                  <a:pt x="3648" y="1600"/>
                  <a:pt x="3624" y="1712"/>
                  <a:pt x="3688" y="1792"/>
                </a:cubicBezTo>
                <a:cubicBezTo>
                  <a:pt x="3752" y="1872"/>
                  <a:pt x="3968" y="1864"/>
                  <a:pt x="4072" y="1936"/>
                </a:cubicBezTo>
                <a:cubicBezTo>
                  <a:pt x="4176" y="2008"/>
                  <a:pt x="4232" y="2128"/>
                  <a:pt x="4312" y="2224"/>
                </a:cubicBezTo>
                <a:cubicBezTo>
                  <a:pt x="4392" y="2320"/>
                  <a:pt x="4456" y="2472"/>
                  <a:pt x="4552" y="2512"/>
                </a:cubicBezTo>
                <a:cubicBezTo>
                  <a:pt x="4648" y="2552"/>
                  <a:pt x="4824" y="2552"/>
                  <a:pt x="4888" y="2464"/>
                </a:cubicBezTo>
                <a:cubicBezTo>
                  <a:pt x="4952" y="2376"/>
                  <a:pt x="4944" y="2168"/>
                  <a:pt x="4936" y="1984"/>
                </a:cubicBezTo>
                <a:cubicBezTo>
                  <a:pt x="4928" y="1800"/>
                  <a:pt x="4888" y="1536"/>
                  <a:pt x="4840" y="1360"/>
                </a:cubicBezTo>
                <a:cubicBezTo>
                  <a:pt x="4792" y="1184"/>
                  <a:pt x="4760" y="1040"/>
                  <a:pt x="4648" y="928"/>
                </a:cubicBezTo>
                <a:cubicBezTo>
                  <a:pt x="4536" y="816"/>
                  <a:pt x="4392" y="784"/>
                  <a:pt x="4168" y="688"/>
                </a:cubicBezTo>
                <a:cubicBezTo>
                  <a:pt x="3944" y="592"/>
                  <a:pt x="3592" y="464"/>
                  <a:pt x="3304" y="352"/>
                </a:cubicBezTo>
                <a:cubicBezTo>
                  <a:pt x="3016" y="240"/>
                  <a:pt x="2656" y="32"/>
                  <a:pt x="2440" y="16"/>
                </a:cubicBezTo>
                <a:close/>
              </a:path>
            </a:pathLst>
          </a:custGeom>
          <a:noFill/>
          <a:ln w="31750" cap="rnd">
            <a:solidFill>
              <a:schemeClr val="accent2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 dirty="0"/>
          </a:p>
        </p:txBody>
      </p:sp>
      <p:sp>
        <p:nvSpPr>
          <p:cNvPr id="68" name="Título 4">
            <a:extLst>
              <a:ext uri="{FF2B5EF4-FFF2-40B4-BE49-F238E27FC236}">
                <a16:creationId xmlns:a16="http://schemas.microsoft.com/office/drawing/2014/main" id="{E2BD5491-065A-0B49-B369-92F263066F36}"/>
              </a:ext>
            </a:extLst>
          </p:cNvPr>
          <p:cNvSpPr txBox="1">
            <a:spLocks/>
          </p:cNvSpPr>
          <p:nvPr/>
        </p:nvSpPr>
        <p:spPr>
          <a:xfrm>
            <a:off x="-3081894" y="112073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AD010D2-F535-8A46-BEA6-2756C813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6795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31A77BCA-E79A-4947-AB7B-899DE0F36101}"/>
              </a:ext>
            </a:extLst>
          </p:cNvPr>
          <p:cNvGrpSpPr/>
          <p:nvPr/>
        </p:nvGrpSpPr>
        <p:grpSpPr>
          <a:xfrm>
            <a:off x="2698750" y="2197100"/>
            <a:ext cx="3359150" cy="3244850"/>
            <a:chOff x="3238500" y="1206500"/>
            <a:chExt cx="3492500" cy="3365500"/>
          </a:xfrm>
        </p:grpSpPr>
        <p:sp>
          <p:nvSpPr>
            <p:cNvPr id="19468" name="Oval 30">
              <a:extLst>
                <a:ext uri="{FF2B5EF4-FFF2-40B4-BE49-F238E27FC236}">
                  <a16:creationId xmlns:a16="http://schemas.microsoft.com/office/drawing/2014/main" id="{6CBFCA13-C6D7-8F46-AD6B-7F12FF94A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200" y="16002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19458" name="Object 31">
              <a:extLst>
                <a:ext uri="{FF2B5EF4-FFF2-40B4-BE49-F238E27FC236}">
                  <a16:creationId xmlns:a16="http://schemas.microsoft.com/office/drawing/2014/main" id="{8CF92A8D-96F7-4D4D-928D-2248CD2C572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1488535"/>
                </p:ext>
              </p:extLst>
            </p:nvPr>
          </p:nvGraphicFramePr>
          <p:xfrm>
            <a:off x="4343400" y="1676400"/>
            <a:ext cx="303213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0" name="Equation" r:id="rId3" imgW="7023100" imgH="7607300" progId="Equation.3">
                    <p:embed/>
                  </p:oleObj>
                </mc:Choice>
                <mc:Fallback>
                  <p:oleObj name="Equation" r:id="rId3" imgW="7023100" imgH="7607300" progId="Equation.3">
                    <p:embed/>
                    <p:pic>
                      <p:nvPicPr>
                        <p:cNvPr id="19458" name="Object 31">
                          <a:extLst>
                            <a:ext uri="{FF2B5EF4-FFF2-40B4-BE49-F238E27FC236}">
                              <a16:creationId xmlns:a16="http://schemas.microsoft.com/office/drawing/2014/main" id="{8CF92A8D-96F7-4D4D-928D-2248CD2C572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1676400"/>
                          <a:ext cx="303213" cy="33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69" name="Oval 32">
              <a:extLst>
                <a:ext uri="{FF2B5EF4-FFF2-40B4-BE49-F238E27FC236}">
                  <a16:creationId xmlns:a16="http://schemas.microsoft.com/office/drawing/2014/main" id="{BA03006C-5839-7F44-881B-6E0AD2D3E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200" y="26670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19459" name="Object 33">
              <a:extLst>
                <a:ext uri="{FF2B5EF4-FFF2-40B4-BE49-F238E27FC236}">
                  <a16:creationId xmlns:a16="http://schemas.microsoft.com/office/drawing/2014/main" id="{F0D55AB7-C54C-1B46-BC55-66060B74B3E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27620121"/>
                </p:ext>
              </p:extLst>
            </p:nvPr>
          </p:nvGraphicFramePr>
          <p:xfrm>
            <a:off x="4356100" y="2736850"/>
            <a:ext cx="277813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1" name="Equation" r:id="rId5" imgW="6438900" imgH="7899400" progId="Equation.3">
                    <p:embed/>
                  </p:oleObj>
                </mc:Choice>
                <mc:Fallback>
                  <p:oleObj name="Equation" r:id="rId5" imgW="6438900" imgH="7899400" progId="Equation.3">
                    <p:embed/>
                    <p:pic>
                      <p:nvPicPr>
                        <p:cNvPr id="19459" name="Object 33">
                          <a:extLst>
                            <a:ext uri="{FF2B5EF4-FFF2-40B4-BE49-F238E27FC236}">
                              <a16:creationId xmlns:a16="http://schemas.microsoft.com/office/drawing/2014/main" id="{F0D55AB7-C54C-1B46-BC55-66060B74B3E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56100" y="2736850"/>
                          <a:ext cx="277813" cy="342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0" name="Oval 34">
              <a:extLst>
                <a:ext uri="{FF2B5EF4-FFF2-40B4-BE49-F238E27FC236}">
                  <a16:creationId xmlns:a16="http://schemas.microsoft.com/office/drawing/2014/main" id="{86DF80B3-CA28-D642-98A5-D1C074258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26670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19471" name="Oval 35">
              <a:extLst>
                <a:ext uri="{FF2B5EF4-FFF2-40B4-BE49-F238E27FC236}">
                  <a16:creationId xmlns:a16="http://schemas.microsoft.com/office/drawing/2014/main" id="{0C00F1D2-355A-0F44-9155-1D0FF7920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26670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19460" name="Object 36">
              <a:extLst>
                <a:ext uri="{FF2B5EF4-FFF2-40B4-BE49-F238E27FC236}">
                  <a16:creationId xmlns:a16="http://schemas.microsoft.com/office/drawing/2014/main" id="{AD0DDA93-1278-1D48-B82B-70547B87614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1306436"/>
                </p:ext>
              </p:extLst>
            </p:nvPr>
          </p:nvGraphicFramePr>
          <p:xfrm>
            <a:off x="3600450" y="2705100"/>
            <a:ext cx="227013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2" name="Equation" r:id="rId7" imgW="5270500" imgH="8191500" progId="Equation.3">
                    <p:embed/>
                  </p:oleObj>
                </mc:Choice>
                <mc:Fallback>
                  <p:oleObj name="Equation" r:id="rId7" imgW="5270500" imgH="8191500" progId="Equation.3">
                    <p:embed/>
                    <p:pic>
                      <p:nvPicPr>
                        <p:cNvPr id="19460" name="Object 36">
                          <a:extLst>
                            <a:ext uri="{FF2B5EF4-FFF2-40B4-BE49-F238E27FC236}">
                              <a16:creationId xmlns:a16="http://schemas.microsoft.com/office/drawing/2014/main" id="{AD0DDA93-1278-1D48-B82B-70547B87614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450" y="2705100"/>
                          <a:ext cx="227013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37">
              <a:extLst>
                <a:ext uri="{FF2B5EF4-FFF2-40B4-BE49-F238E27FC236}">
                  <a16:creationId xmlns:a16="http://schemas.microsoft.com/office/drawing/2014/main" id="{58ED1925-C006-7F4C-BE4F-46FFC5319DC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3953403"/>
                </p:ext>
              </p:extLst>
            </p:nvPr>
          </p:nvGraphicFramePr>
          <p:xfrm>
            <a:off x="5149850" y="2755900"/>
            <a:ext cx="341313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3" name="Equation" r:id="rId9" imgW="7899400" imgH="7607300" progId="Equation.3">
                    <p:embed/>
                  </p:oleObj>
                </mc:Choice>
                <mc:Fallback>
                  <p:oleObj name="Equation" r:id="rId9" imgW="7899400" imgH="7607300" progId="Equation.3">
                    <p:embed/>
                    <p:pic>
                      <p:nvPicPr>
                        <p:cNvPr id="19461" name="Object 37">
                          <a:extLst>
                            <a:ext uri="{FF2B5EF4-FFF2-40B4-BE49-F238E27FC236}">
                              <a16:creationId xmlns:a16="http://schemas.microsoft.com/office/drawing/2014/main" id="{58ED1925-C006-7F4C-BE4F-46FFC5319DC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9850" y="2755900"/>
                          <a:ext cx="341313" cy="33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2" name="Line 38">
              <a:extLst>
                <a:ext uri="{FF2B5EF4-FFF2-40B4-BE49-F238E27FC236}">
                  <a16:creationId xmlns:a16="http://schemas.microsoft.com/office/drawing/2014/main" id="{91848139-6B11-D545-86D7-2812F2A767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0000" y="2057400"/>
              <a:ext cx="5334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19473" name="Line 39">
              <a:extLst>
                <a:ext uri="{FF2B5EF4-FFF2-40B4-BE49-F238E27FC236}">
                  <a16:creationId xmlns:a16="http://schemas.microsoft.com/office/drawing/2014/main" id="{90AB07D5-10C9-544D-8F23-80DF520519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4400" y="2057400"/>
              <a:ext cx="4572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19474" name="Line 40">
              <a:extLst>
                <a:ext uri="{FF2B5EF4-FFF2-40B4-BE49-F238E27FC236}">
                  <a16:creationId xmlns:a16="http://schemas.microsoft.com/office/drawing/2014/main" id="{4DDC9148-D65E-594D-87C3-66FD0E5A77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5800" y="21336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19475" name="Oval 41">
              <a:extLst>
                <a:ext uri="{FF2B5EF4-FFF2-40B4-BE49-F238E27FC236}">
                  <a16:creationId xmlns:a16="http://schemas.microsoft.com/office/drawing/2014/main" id="{1A7EEE3B-6842-7246-B065-314A073AE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200" y="37338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19462" name="Object 42">
              <a:extLst>
                <a:ext uri="{FF2B5EF4-FFF2-40B4-BE49-F238E27FC236}">
                  <a16:creationId xmlns:a16="http://schemas.microsoft.com/office/drawing/2014/main" id="{84AD0500-58A7-E74F-B837-A217D70272D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09081517"/>
                </p:ext>
              </p:extLst>
            </p:nvPr>
          </p:nvGraphicFramePr>
          <p:xfrm>
            <a:off x="4343400" y="3810000"/>
            <a:ext cx="303213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4" name="Equation" r:id="rId11" imgW="7023100" imgH="7607300" progId="Equation.3">
                    <p:embed/>
                  </p:oleObj>
                </mc:Choice>
                <mc:Fallback>
                  <p:oleObj name="Equation" r:id="rId11" imgW="7023100" imgH="7607300" progId="Equation.3">
                    <p:embed/>
                    <p:pic>
                      <p:nvPicPr>
                        <p:cNvPr id="19462" name="Object 42">
                          <a:extLst>
                            <a:ext uri="{FF2B5EF4-FFF2-40B4-BE49-F238E27FC236}">
                              <a16:creationId xmlns:a16="http://schemas.microsoft.com/office/drawing/2014/main" id="{84AD0500-58A7-E74F-B837-A217D70272D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3810000"/>
                          <a:ext cx="303213" cy="33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6" name="Oval 43">
              <a:extLst>
                <a:ext uri="{FF2B5EF4-FFF2-40B4-BE49-F238E27FC236}">
                  <a16:creationId xmlns:a16="http://schemas.microsoft.com/office/drawing/2014/main" id="{ED5F4535-A498-C043-8CCE-BC31B3523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37338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19477" name="Oval 44">
              <a:extLst>
                <a:ext uri="{FF2B5EF4-FFF2-40B4-BE49-F238E27FC236}">
                  <a16:creationId xmlns:a16="http://schemas.microsoft.com/office/drawing/2014/main" id="{3574E9A5-1CDF-7F4A-8B46-F28C1BD6B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37338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19463" name="Object 45">
              <a:extLst>
                <a:ext uri="{FF2B5EF4-FFF2-40B4-BE49-F238E27FC236}">
                  <a16:creationId xmlns:a16="http://schemas.microsoft.com/office/drawing/2014/main" id="{D276A49F-54E3-2F4A-9982-E603D2BE45D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8899072"/>
                </p:ext>
              </p:extLst>
            </p:nvPr>
          </p:nvGraphicFramePr>
          <p:xfrm>
            <a:off x="3600450" y="3771900"/>
            <a:ext cx="227013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5" name="Equation" r:id="rId12" imgW="5270500" imgH="8191500" progId="Equation.3">
                    <p:embed/>
                  </p:oleObj>
                </mc:Choice>
                <mc:Fallback>
                  <p:oleObj name="Equation" r:id="rId12" imgW="5270500" imgH="8191500" progId="Equation.3">
                    <p:embed/>
                    <p:pic>
                      <p:nvPicPr>
                        <p:cNvPr id="19463" name="Object 45">
                          <a:extLst>
                            <a:ext uri="{FF2B5EF4-FFF2-40B4-BE49-F238E27FC236}">
                              <a16:creationId xmlns:a16="http://schemas.microsoft.com/office/drawing/2014/main" id="{D276A49F-54E3-2F4A-9982-E603D2BE45D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450" y="3771900"/>
                          <a:ext cx="227013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4" name="Object 46">
              <a:extLst>
                <a:ext uri="{FF2B5EF4-FFF2-40B4-BE49-F238E27FC236}">
                  <a16:creationId xmlns:a16="http://schemas.microsoft.com/office/drawing/2014/main" id="{E04BFA60-74C2-684A-BC62-C1A68FAFB3C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129939"/>
                </p:ext>
              </p:extLst>
            </p:nvPr>
          </p:nvGraphicFramePr>
          <p:xfrm>
            <a:off x="5175250" y="3848100"/>
            <a:ext cx="277813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6" name="Equation" r:id="rId13" imgW="6438900" imgH="8191500" progId="Equation.3">
                    <p:embed/>
                  </p:oleObj>
                </mc:Choice>
                <mc:Fallback>
                  <p:oleObj name="Equation" r:id="rId13" imgW="6438900" imgH="8191500" progId="Equation.3">
                    <p:embed/>
                    <p:pic>
                      <p:nvPicPr>
                        <p:cNvPr id="19464" name="Object 46">
                          <a:extLst>
                            <a:ext uri="{FF2B5EF4-FFF2-40B4-BE49-F238E27FC236}">
                              <a16:creationId xmlns:a16="http://schemas.microsoft.com/office/drawing/2014/main" id="{E04BFA60-74C2-684A-BC62-C1A68FAFB3C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250" y="3848100"/>
                          <a:ext cx="277813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8" name="Line 47">
              <a:extLst>
                <a:ext uri="{FF2B5EF4-FFF2-40B4-BE49-F238E27FC236}">
                  <a16:creationId xmlns:a16="http://schemas.microsoft.com/office/drawing/2014/main" id="{AC092639-2B64-8E4D-BD1D-A0C5D4B70E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0000" y="3124200"/>
              <a:ext cx="5334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19479" name="Line 48">
              <a:extLst>
                <a:ext uri="{FF2B5EF4-FFF2-40B4-BE49-F238E27FC236}">
                  <a16:creationId xmlns:a16="http://schemas.microsoft.com/office/drawing/2014/main" id="{5935A0EA-2389-4842-92D8-23D80BAE3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4400" y="3124200"/>
              <a:ext cx="4572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19480" name="Line 49">
              <a:extLst>
                <a:ext uri="{FF2B5EF4-FFF2-40B4-BE49-F238E27FC236}">
                  <a16:creationId xmlns:a16="http://schemas.microsoft.com/office/drawing/2014/main" id="{53FA5C43-42C2-E24F-AE2C-86039D7257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5800" y="32004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AR"/>
            </a:p>
          </p:txBody>
        </p:sp>
        <p:sp>
          <p:nvSpPr>
            <p:cNvPr id="19481" name="Oval 50">
              <a:extLst>
                <a:ext uri="{FF2B5EF4-FFF2-40B4-BE49-F238E27FC236}">
                  <a16:creationId xmlns:a16="http://schemas.microsoft.com/office/drawing/2014/main" id="{901EE78D-B02D-C349-A712-296BF9DD5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37338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graphicFrame>
          <p:nvGraphicFramePr>
            <p:cNvPr id="19465" name="Object 51">
              <a:extLst>
                <a:ext uri="{FF2B5EF4-FFF2-40B4-BE49-F238E27FC236}">
                  <a16:creationId xmlns:a16="http://schemas.microsoft.com/office/drawing/2014/main" id="{2A63527B-58F9-EC4B-A0C1-9D891F820D5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0254491"/>
                </p:ext>
              </p:extLst>
            </p:nvPr>
          </p:nvGraphicFramePr>
          <p:xfrm>
            <a:off x="6096000" y="3810000"/>
            <a:ext cx="277813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047" name="Equation" r:id="rId15" imgW="6438900" imgH="8191500" progId="Equation.3">
                    <p:embed/>
                  </p:oleObj>
                </mc:Choice>
                <mc:Fallback>
                  <p:oleObj name="Equation" r:id="rId15" imgW="6438900" imgH="8191500" progId="Equation.3">
                    <p:embed/>
                    <p:pic>
                      <p:nvPicPr>
                        <p:cNvPr id="19465" name="Object 51">
                          <a:extLst>
                            <a:ext uri="{FF2B5EF4-FFF2-40B4-BE49-F238E27FC236}">
                              <a16:creationId xmlns:a16="http://schemas.microsoft.com/office/drawing/2014/main" id="{2A63527B-58F9-EC4B-A0C1-9D891F820D5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3810000"/>
                          <a:ext cx="277813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82" name="Line 52">
              <a:extLst>
                <a:ext uri="{FF2B5EF4-FFF2-40B4-BE49-F238E27FC236}">
                  <a16:creationId xmlns:a16="http://schemas.microsoft.com/office/drawing/2014/main" id="{C2F9493A-4040-4F4B-9458-8F3966C371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400" y="3124200"/>
              <a:ext cx="6096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19483" name="Rectangle 65">
              <a:extLst>
                <a:ext uri="{FF2B5EF4-FFF2-40B4-BE49-F238E27FC236}">
                  <a16:creationId xmlns:a16="http://schemas.microsoft.com/office/drawing/2014/main" id="{78216EA9-6559-9947-A65A-FE968730A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1524000"/>
              <a:ext cx="762000" cy="685800"/>
            </a:xfrm>
            <a:prstGeom prst="rect">
              <a:avLst/>
            </a:prstGeom>
            <a:noFill/>
            <a:ln w="25400">
              <a:solidFill>
                <a:schemeClr val="accent3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19484" name="Rectangle 66">
              <a:extLst>
                <a:ext uri="{FF2B5EF4-FFF2-40B4-BE49-F238E27FC236}">
                  <a16:creationId xmlns:a16="http://schemas.microsoft.com/office/drawing/2014/main" id="{BF8243EA-4F07-114F-86F4-81BBF736D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3657600"/>
              <a:ext cx="762000" cy="685800"/>
            </a:xfrm>
            <a:prstGeom prst="rect">
              <a:avLst/>
            </a:prstGeom>
            <a:noFill/>
            <a:ln w="25400">
              <a:solidFill>
                <a:schemeClr val="accent3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  <p:sp>
          <p:nvSpPr>
            <p:cNvPr id="19485" name="Freeform 71">
              <a:extLst>
                <a:ext uri="{FF2B5EF4-FFF2-40B4-BE49-F238E27FC236}">
                  <a16:creationId xmlns:a16="http://schemas.microsoft.com/office/drawing/2014/main" id="{C4537FAC-37AD-A148-8CD7-C507A4173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1206500"/>
              <a:ext cx="3492500" cy="3365500"/>
            </a:xfrm>
            <a:custGeom>
              <a:avLst/>
              <a:gdLst>
                <a:gd name="T0" fmla="*/ 2147483647 w 2200"/>
                <a:gd name="T1" fmla="*/ 2147483647 h 2120"/>
                <a:gd name="T2" fmla="*/ 2147483647 w 2200"/>
                <a:gd name="T3" fmla="*/ 2147483647 h 2120"/>
                <a:gd name="T4" fmla="*/ 2147483647 w 2200"/>
                <a:gd name="T5" fmla="*/ 2147483647 h 2120"/>
                <a:gd name="T6" fmla="*/ 2147483647 w 2200"/>
                <a:gd name="T7" fmla="*/ 2147483647 h 2120"/>
                <a:gd name="T8" fmla="*/ 2147483647 w 2200"/>
                <a:gd name="T9" fmla="*/ 2147483647 h 2120"/>
                <a:gd name="T10" fmla="*/ 2147483647 w 2200"/>
                <a:gd name="T11" fmla="*/ 2147483647 h 2120"/>
                <a:gd name="T12" fmla="*/ 2147483647 w 2200"/>
                <a:gd name="T13" fmla="*/ 2147483647 h 2120"/>
                <a:gd name="T14" fmla="*/ 2147483647 w 2200"/>
                <a:gd name="T15" fmla="*/ 2147483647 h 2120"/>
                <a:gd name="T16" fmla="*/ 2147483647 w 2200"/>
                <a:gd name="T17" fmla="*/ 2147483647 h 2120"/>
                <a:gd name="T18" fmla="*/ 2147483647 w 2200"/>
                <a:gd name="T19" fmla="*/ 2147483647 h 2120"/>
                <a:gd name="T20" fmla="*/ 2147483647 w 2200"/>
                <a:gd name="T21" fmla="*/ 2147483647 h 2120"/>
                <a:gd name="T22" fmla="*/ 2147483647 w 2200"/>
                <a:gd name="T23" fmla="*/ 2147483647 h 2120"/>
                <a:gd name="T24" fmla="*/ 2147483647 w 2200"/>
                <a:gd name="T25" fmla="*/ 2147483647 h 2120"/>
                <a:gd name="T26" fmla="*/ 2147483647 w 2200"/>
                <a:gd name="T27" fmla="*/ 2147483647 h 2120"/>
                <a:gd name="T28" fmla="*/ 2147483647 w 2200"/>
                <a:gd name="T29" fmla="*/ 2147483647 h 2120"/>
                <a:gd name="T30" fmla="*/ 2147483647 w 2200"/>
                <a:gd name="T31" fmla="*/ 2147483647 h 2120"/>
                <a:gd name="T32" fmla="*/ 2147483647 w 2200"/>
                <a:gd name="T33" fmla="*/ 2147483647 h 2120"/>
                <a:gd name="T34" fmla="*/ 2147483647 w 2200"/>
                <a:gd name="T35" fmla="*/ 2147483647 h 2120"/>
                <a:gd name="T36" fmla="*/ 2147483647 w 2200"/>
                <a:gd name="T37" fmla="*/ 2147483647 h 2120"/>
                <a:gd name="T38" fmla="*/ 2147483647 w 2200"/>
                <a:gd name="T39" fmla="*/ 2147483647 h 2120"/>
                <a:gd name="T40" fmla="*/ 2147483647 w 2200"/>
                <a:gd name="T41" fmla="*/ 2147483647 h 2120"/>
                <a:gd name="T42" fmla="*/ 2147483647 w 2200"/>
                <a:gd name="T43" fmla="*/ 2147483647 h 2120"/>
                <a:gd name="T44" fmla="*/ 2147483647 w 2200"/>
                <a:gd name="T45" fmla="*/ 2147483647 h 2120"/>
                <a:gd name="T46" fmla="*/ 2147483647 w 2200"/>
                <a:gd name="T47" fmla="*/ 2147483647 h 2120"/>
                <a:gd name="T48" fmla="*/ 2147483647 w 2200"/>
                <a:gd name="T49" fmla="*/ 2147483647 h 2120"/>
                <a:gd name="T50" fmla="*/ 2147483647 w 2200"/>
                <a:gd name="T51" fmla="*/ 2147483647 h 2120"/>
                <a:gd name="T52" fmla="*/ 2147483647 w 2200"/>
                <a:gd name="T53" fmla="*/ 2147483647 h 2120"/>
                <a:gd name="T54" fmla="*/ 2147483647 w 2200"/>
                <a:gd name="T55" fmla="*/ 2147483647 h 2120"/>
                <a:gd name="T56" fmla="*/ 2147483647 w 2200"/>
                <a:gd name="T57" fmla="*/ 2147483647 h 2120"/>
                <a:gd name="T58" fmla="*/ 2147483647 w 2200"/>
                <a:gd name="T59" fmla="*/ 2147483647 h 2120"/>
                <a:gd name="T60" fmla="*/ 2147483647 w 2200"/>
                <a:gd name="T61" fmla="*/ 2147483647 h 2120"/>
                <a:gd name="T62" fmla="*/ 2147483647 w 2200"/>
                <a:gd name="T63" fmla="*/ 2147483647 h 2120"/>
                <a:gd name="T64" fmla="*/ 2147483647 w 2200"/>
                <a:gd name="T65" fmla="*/ 2147483647 h 2120"/>
                <a:gd name="T66" fmla="*/ 2147483647 w 2200"/>
                <a:gd name="T67" fmla="*/ 2147483647 h 2120"/>
                <a:gd name="T68" fmla="*/ 2147483647 w 2200"/>
                <a:gd name="T69" fmla="*/ 2147483647 h 21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00"/>
                <a:gd name="T106" fmla="*/ 0 h 2120"/>
                <a:gd name="T107" fmla="*/ 2200 w 2200"/>
                <a:gd name="T108" fmla="*/ 2120 h 21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00" h="2120">
                  <a:moveTo>
                    <a:pt x="744" y="8"/>
                  </a:moveTo>
                  <a:cubicBezTo>
                    <a:pt x="696" y="16"/>
                    <a:pt x="608" y="64"/>
                    <a:pt x="552" y="104"/>
                  </a:cubicBezTo>
                  <a:cubicBezTo>
                    <a:pt x="496" y="144"/>
                    <a:pt x="432" y="184"/>
                    <a:pt x="408" y="248"/>
                  </a:cubicBezTo>
                  <a:cubicBezTo>
                    <a:pt x="384" y="312"/>
                    <a:pt x="416" y="408"/>
                    <a:pt x="408" y="488"/>
                  </a:cubicBezTo>
                  <a:cubicBezTo>
                    <a:pt x="400" y="568"/>
                    <a:pt x="400" y="664"/>
                    <a:pt x="360" y="728"/>
                  </a:cubicBezTo>
                  <a:cubicBezTo>
                    <a:pt x="320" y="792"/>
                    <a:pt x="224" y="824"/>
                    <a:pt x="168" y="872"/>
                  </a:cubicBezTo>
                  <a:cubicBezTo>
                    <a:pt x="112" y="920"/>
                    <a:pt x="48" y="952"/>
                    <a:pt x="24" y="1016"/>
                  </a:cubicBezTo>
                  <a:cubicBezTo>
                    <a:pt x="0" y="1080"/>
                    <a:pt x="24" y="1176"/>
                    <a:pt x="24" y="1256"/>
                  </a:cubicBezTo>
                  <a:cubicBezTo>
                    <a:pt x="24" y="1336"/>
                    <a:pt x="24" y="1408"/>
                    <a:pt x="24" y="1496"/>
                  </a:cubicBezTo>
                  <a:cubicBezTo>
                    <a:pt x="24" y="1584"/>
                    <a:pt x="24" y="1704"/>
                    <a:pt x="24" y="1784"/>
                  </a:cubicBezTo>
                  <a:cubicBezTo>
                    <a:pt x="24" y="1864"/>
                    <a:pt x="8" y="1928"/>
                    <a:pt x="24" y="1976"/>
                  </a:cubicBezTo>
                  <a:cubicBezTo>
                    <a:pt x="40" y="2024"/>
                    <a:pt x="80" y="2048"/>
                    <a:pt x="120" y="2072"/>
                  </a:cubicBezTo>
                  <a:cubicBezTo>
                    <a:pt x="160" y="2096"/>
                    <a:pt x="208" y="2120"/>
                    <a:pt x="264" y="2120"/>
                  </a:cubicBezTo>
                  <a:cubicBezTo>
                    <a:pt x="320" y="2120"/>
                    <a:pt x="400" y="2080"/>
                    <a:pt x="456" y="2072"/>
                  </a:cubicBezTo>
                  <a:cubicBezTo>
                    <a:pt x="512" y="2064"/>
                    <a:pt x="560" y="2080"/>
                    <a:pt x="600" y="2072"/>
                  </a:cubicBezTo>
                  <a:cubicBezTo>
                    <a:pt x="640" y="2064"/>
                    <a:pt x="624" y="2032"/>
                    <a:pt x="696" y="2024"/>
                  </a:cubicBezTo>
                  <a:cubicBezTo>
                    <a:pt x="768" y="2016"/>
                    <a:pt x="944" y="2016"/>
                    <a:pt x="1032" y="2024"/>
                  </a:cubicBezTo>
                  <a:cubicBezTo>
                    <a:pt x="1120" y="2032"/>
                    <a:pt x="1144" y="2072"/>
                    <a:pt x="1224" y="2072"/>
                  </a:cubicBezTo>
                  <a:cubicBezTo>
                    <a:pt x="1304" y="2072"/>
                    <a:pt x="1416" y="2040"/>
                    <a:pt x="1512" y="2024"/>
                  </a:cubicBezTo>
                  <a:cubicBezTo>
                    <a:pt x="1608" y="2008"/>
                    <a:pt x="1712" y="1984"/>
                    <a:pt x="1800" y="1976"/>
                  </a:cubicBezTo>
                  <a:cubicBezTo>
                    <a:pt x="1888" y="1968"/>
                    <a:pt x="1976" y="1984"/>
                    <a:pt x="2040" y="1976"/>
                  </a:cubicBezTo>
                  <a:cubicBezTo>
                    <a:pt x="2104" y="1968"/>
                    <a:pt x="2168" y="1968"/>
                    <a:pt x="2184" y="1928"/>
                  </a:cubicBezTo>
                  <a:cubicBezTo>
                    <a:pt x="2200" y="1888"/>
                    <a:pt x="2160" y="1800"/>
                    <a:pt x="2136" y="1736"/>
                  </a:cubicBezTo>
                  <a:cubicBezTo>
                    <a:pt x="2112" y="1672"/>
                    <a:pt x="2088" y="1592"/>
                    <a:pt x="2040" y="1544"/>
                  </a:cubicBezTo>
                  <a:cubicBezTo>
                    <a:pt x="1992" y="1496"/>
                    <a:pt x="1912" y="1496"/>
                    <a:pt x="1848" y="1448"/>
                  </a:cubicBezTo>
                  <a:cubicBezTo>
                    <a:pt x="1784" y="1400"/>
                    <a:pt x="1712" y="1320"/>
                    <a:pt x="1656" y="1256"/>
                  </a:cubicBezTo>
                  <a:cubicBezTo>
                    <a:pt x="1600" y="1192"/>
                    <a:pt x="1544" y="1136"/>
                    <a:pt x="1512" y="1064"/>
                  </a:cubicBezTo>
                  <a:cubicBezTo>
                    <a:pt x="1480" y="992"/>
                    <a:pt x="1488" y="896"/>
                    <a:pt x="1464" y="824"/>
                  </a:cubicBezTo>
                  <a:cubicBezTo>
                    <a:pt x="1440" y="752"/>
                    <a:pt x="1392" y="696"/>
                    <a:pt x="1368" y="632"/>
                  </a:cubicBezTo>
                  <a:cubicBezTo>
                    <a:pt x="1344" y="568"/>
                    <a:pt x="1336" y="496"/>
                    <a:pt x="1320" y="440"/>
                  </a:cubicBezTo>
                  <a:cubicBezTo>
                    <a:pt x="1304" y="384"/>
                    <a:pt x="1312" y="336"/>
                    <a:pt x="1272" y="296"/>
                  </a:cubicBezTo>
                  <a:cubicBezTo>
                    <a:pt x="1232" y="256"/>
                    <a:pt x="1136" y="224"/>
                    <a:pt x="1080" y="200"/>
                  </a:cubicBezTo>
                  <a:cubicBezTo>
                    <a:pt x="1024" y="176"/>
                    <a:pt x="976" y="176"/>
                    <a:pt x="936" y="152"/>
                  </a:cubicBezTo>
                  <a:cubicBezTo>
                    <a:pt x="896" y="128"/>
                    <a:pt x="872" y="80"/>
                    <a:pt x="840" y="56"/>
                  </a:cubicBezTo>
                  <a:cubicBezTo>
                    <a:pt x="808" y="32"/>
                    <a:pt x="792" y="0"/>
                    <a:pt x="744" y="8"/>
                  </a:cubicBezTo>
                  <a:close/>
                </a:path>
              </a:pathLst>
            </a:custGeom>
            <a:noFill/>
            <a:ln w="19050" cap="rnd">
              <a:solidFill>
                <a:srgbClr val="FF0000"/>
              </a:solidFill>
              <a:prstDash val="sysDot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accent2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endParaRPr lang="es-ES_tradnl" altLang="es-AR"/>
            </a:p>
          </p:txBody>
        </p:sp>
      </p:grpSp>
      <p:graphicFrame>
        <p:nvGraphicFramePr>
          <p:cNvPr id="19466" name="Object 73">
            <a:extLst>
              <a:ext uri="{FF2B5EF4-FFF2-40B4-BE49-F238E27FC236}">
                <a16:creationId xmlns:a16="http://schemas.microsoft.com/office/drawing/2014/main" id="{B8B3A4AA-4FBA-1B41-A090-13A941C02D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3492286"/>
              </p:ext>
            </p:extLst>
          </p:nvPr>
        </p:nvGraphicFramePr>
        <p:xfrm>
          <a:off x="1478174" y="1344658"/>
          <a:ext cx="5651500" cy="407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48" name="Equation" r:id="rId16" imgW="113512600" imgH="8191500" progId="Equation.3">
                  <p:embed/>
                </p:oleObj>
              </mc:Choice>
              <mc:Fallback>
                <p:oleObj name="Equation" r:id="rId16" imgW="113512600" imgH="8191500" progId="Equation.3">
                  <p:embed/>
                  <p:pic>
                    <p:nvPicPr>
                      <p:cNvPr id="19466" name="Object 73">
                        <a:extLst>
                          <a:ext uri="{FF2B5EF4-FFF2-40B4-BE49-F238E27FC236}">
                            <a16:creationId xmlns:a16="http://schemas.microsoft.com/office/drawing/2014/main" id="{B8B3A4AA-4FBA-1B41-A090-13A941C02D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8174" y="1344658"/>
                        <a:ext cx="5651500" cy="4071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7" name="Object 74">
            <a:extLst>
              <a:ext uri="{FF2B5EF4-FFF2-40B4-BE49-F238E27FC236}">
                <a16:creationId xmlns:a16="http://schemas.microsoft.com/office/drawing/2014/main" id="{2A2DC7D4-CC30-B244-9468-60ED7BF755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9980339"/>
              </p:ext>
            </p:extLst>
          </p:nvPr>
        </p:nvGraphicFramePr>
        <p:xfrm>
          <a:off x="2902896" y="5551673"/>
          <a:ext cx="2555980" cy="100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49" name="Equation" r:id="rId18" imgW="43002200" imgH="16967200" progId="Equation.3">
                  <p:embed/>
                </p:oleObj>
              </mc:Choice>
              <mc:Fallback>
                <p:oleObj name="Equation" r:id="rId18" imgW="43002200" imgH="16967200" progId="Equation.3">
                  <p:embed/>
                  <p:pic>
                    <p:nvPicPr>
                      <p:cNvPr id="19467" name="Object 74">
                        <a:extLst>
                          <a:ext uri="{FF2B5EF4-FFF2-40B4-BE49-F238E27FC236}">
                            <a16:creationId xmlns:a16="http://schemas.microsoft.com/office/drawing/2014/main" id="{2A2DC7D4-CC30-B244-9468-60ED7BF755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2896" y="5551673"/>
                        <a:ext cx="2555980" cy="1004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ítulo 4">
            <a:extLst>
              <a:ext uri="{FF2B5EF4-FFF2-40B4-BE49-F238E27FC236}">
                <a16:creationId xmlns:a16="http://schemas.microsoft.com/office/drawing/2014/main" id="{35F91DD4-21EC-A949-A342-DB69B99E5EF6}"/>
              </a:ext>
            </a:extLst>
          </p:cNvPr>
          <p:cNvSpPr txBox="1">
            <a:spLocks/>
          </p:cNvSpPr>
          <p:nvPr/>
        </p:nvSpPr>
        <p:spPr>
          <a:xfrm>
            <a:off x="46249" y="194078"/>
            <a:ext cx="2863850" cy="520338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7926DF2-7386-4E49-9C0D-D6F26426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7</a:t>
            </a:fld>
            <a:endParaRPr lang="es-ES_tradnl"/>
          </a:p>
        </p:txBody>
      </p:sp>
      <p:graphicFrame>
        <p:nvGraphicFramePr>
          <p:cNvPr id="34" name="Object 5">
            <a:extLst>
              <a:ext uri="{FF2B5EF4-FFF2-40B4-BE49-F238E27FC236}">
                <a16:creationId xmlns:a16="http://schemas.microsoft.com/office/drawing/2014/main" id="{35F3B3F0-1674-3B4E-BE73-47755F57CE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398595"/>
              </p:ext>
            </p:extLst>
          </p:nvPr>
        </p:nvGraphicFramePr>
        <p:xfrm>
          <a:off x="7486650" y="399005"/>
          <a:ext cx="1593370" cy="179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50" name="Equation" r:id="rId20" imgW="58508900" imgH="66116200" progId="Equation.3">
                  <p:embed/>
                </p:oleObj>
              </mc:Choice>
              <mc:Fallback>
                <p:oleObj name="Equation" r:id="rId20" imgW="58508900" imgH="66116200" progId="Equation.3">
                  <p:embed/>
                  <p:pic>
                    <p:nvPicPr>
                      <p:cNvPr id="14" name="Object 5">
                        <a:extLst>
                          <a:ext uri="{FF2B5EF4-FFF2-40B4-BE49-F238E27FC236}">
                            <a16:creationId xmlns:a16="http://schemas.microsoft.com/office/drawing/2014/main" id="{0E089703-C7D8-DF41-8780-B04486E14F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650" y="399005"/>
                        <a:ext cx="1593370" cy="1798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411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73">
            <a:extLst>
              <a:ext uri="{FF2B5EF4-FFF2-40B4-BE49-F238E27FC236}">
                <a16:creationId xmlns:a16="http://schemas.microsoft.com/office/drawing/2014/main" id="{C1C7CE37-82B9-9848-9AC8-D0B34A491F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71"/>
              </p:ext>
            </p:extLst>
          </p:nvPr>
        </p:nvGraphicFramePr>
        <p:xfrm>
          <a:off x="234950" y="1181100"/>
          <a:ext cx="86741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33" name="Equation" r:id="rId3" imgW="182854600" imgH="7899400" progId="Equation.3">
                  <p:embed/>
                </p:oleObj>
              </mc:Choice>
              <mc:Fallback>
                <p:oleObj name="Equation" r:id="rId3" imgW="182854600" imgH="7899400" progId="Equation.3">
                  <p:embed/>
                  <p:pic>
                    <p:nvPicPr>
                      <p:cNvPr id="20482" name="Object 73">
                        <a:extLst>
                          <a:ext uri="{FF2B5EF4-FFF2-40B4-BE49-F238E27FC236}">
                            <a16:creationId xmlns:a16="http://schemas.microsoft.com/office/drawing/2014/main" id="{C1C7CE37-82B9-9848-9AC8-D0B34A491FD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50" y="1181100"/>
                        <a:ext cx="867410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o 3">
            <a:extLst>
              <a:ext uri="{FF2B5EF4-FFF2-40B4-BE49-F238E27FC236}">
                <a16:creationId xmlns:a16="http://schemas.microsoft.com/office/drawing/2014/main" id="{B74461BA-25D6-8B41-A974-50EC491395D2}"/>
              </a:ext>
            </a:extLst>
          </p:cNvPr>
          <p:cNvGrpSpPr/>
          <p:nvPr/>
        </p:nvGrpSpPr>
        <p:grpSpPr>
          <a:xfrm>
            <a:off x="641350" y="2120900"/>
            <a:ext cx="7861300" cy="4306888"/>
            <a:chOff x="641350" y="1333500"/>
            <a:chExt cx="7861300" cy="4306888"/>
          </a:xfrm>
        </p:grpSpPr>
        <p:graphicFrame>
          <p:nvGraphicFramePr>
            <p:cNvPr id="20483" name="Object 74">
              <a:extLst>
                <a:ext uri="{FF2B5EF4-FFF2-40B4-BE49-F238E27FC236}">
                  <a16:creationId xmlns:a16="http://schemas.microsoft.com/office/drawing/2014/main" id="{EDE4FEB1-1E33-AD47-A117-B905FA0B915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1114559"/>
                </p:ext>
              </p:extLst>
            </p:nvPr>
          </p:nvGraphicFramePr>
          <p:xfrm>
            <a:off x="3448049" y="4622900"/>
            <a:ext cx="2438385" cy="1017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34" name="Equation" r:id="rId5" imgW="40665400" imgH="16967200" progId="Equation.3">
                    <p:embed/>
                  </p:oleObj>
                </mc:Choice>
                <mc:Fallback>
                  <p:oleObj name="Equation" r:id="rId5" imgW="40665400" imgH="16967200" progId="Equation.3">
                    <p:embed/>
                    <p:pic>
                      <p:nvPicPr>
                        <p:cNvPr id="20483" name="Object 74">
                          <a:extLst>
                            <a:ext uri="{FF2B5EF4-FFF2-40B4-BE49-F238E27FC236}">
                              <a16:creationId xmlns:a16="http://schemas.microsoft.com/office/drawing/2014/main" id="{EDE4FEB1-1E33-AD47-A117-B905FA0B915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8049" y="4622900"/>
                          <a:ext cx="2438385" cy="10174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0494" name="Group 99">
              <a:extLst>
                <a:ext uri="{FF2B5EF4-FFF2-40B4-BE49-F238E27FC236}">
                  <a16:creationId xmlns:a16="http://schemas.microsoft.com/office/drawing/2014/main" id="{FB3BD64A-1476-DA47-9E2F-2BFCFDBF39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50" y="1333500"/>
              <a:ext cx="7861300" cy="4191000"/>
              <a:chOff x="432" y="768"/>
              <a:chExt cx="4952" cy="2640"/>
            </a:xfrm>
          </p:grpSpPr>
          <p:sp>
            <p:nvSpPr>
              <p:cNvPr id="20495" name="Oval 30">
                <a:extLst>
                  <a:ext uri="{FF2B5EF4-FFF2-40B4-BE49-F238E27FC236}">
                    <a16:creationId xmlns:a16="http://schemas.microsoft.com/office/drawing/2014/main" id="{5C87098C-518D-C548-ADD1-9C041D2CC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3" y="1624"/>
                <a:ext cx="336" cy="3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0484" name="Object 31">
                <a:extLst>
                  <a:ext uri="{FF2B5EF4-FFF2-40B4-BE49-F238E27FC236}">
                    <a16:creationId xmlns:a16="http://schemas.microsoft.com/office/drawing/2014/main" id="{FEA0E7A2-614C-DB40-8563-78E769342A3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29356915"/>
                  </p:ext>
                </p:extLst>
              </p:nvPr>
            </p:nvGraphicFramePr>
            <p:xfrm>
              <a:off x="2735" y="1668"/>
              <a:ext cx="191" cy="2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135" name="Equation" r:id="rId7" imgW="7023100" imgH="7607300" progId="Equation.3">
                      <p:embed/>
                    </p:oleObj>
                  </mc:Choice>
                  <mc:Fallback>
                    <p:oleObj name="Equation" r:id="rId7" imgW="7023100" imgH="7607300" progId="Equation.3">
                      <p:embed/>
                      <p:pic>
                        <p:nvPicPr>
                          <p:cNvPr id="20484" name="Object 31">
                            <a:extLst>
                              <a:ext uri="{FF2B5EF4-FFF2-40B4-BE49-F238E27FC236}">
                                <a16:creationId xmlns:a16="http://schemas.microsoft.com/office/drawing/2014/main" id="{FEA0E7A2-614C-DB40-8563-78E769342A3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5" y="1668"/>
                            <a:ext cx="191" cy="20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496" name="Oval 53">
                <a:extLst>
                  <a:ext uri="{FF2B5EF4-FFF2-40B4-BE49-F238E27FC236}">
                    <a16:creationId xmlns:a16="http://schemas.microsoft.com/office/drawing/2014/main" id="{3AD71524-2C39-8544-BD1B-082C1D10E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872"/>
                <a:ext cx="336" cy="3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aphicFrame>
            <p:nvGraphicFramePr>
              <p:cNvPr id="20485" name="Object 54">
                <a:extLst>
                  <a:ext uri="{FF2B5EF4-FFF2-40B4-BE49-F238E27FC236}">
                    <a16:creationId xmlns:a16="http://schemas.microsoft.com/office/drawing/2014/main" id="{FDE0449D-EAC1-1343-A204-50FFC057A83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784" y="920"/>
              <a:ext cx="175" cy="2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136" name="Equation" r:id="rId9" imgW="6438900" imgH="7899400" progId="Equation.3">
                      <p:embed/>
                    </p:oleObj>
                  </mc:Choice>
                  <mc:Fallback>
                    <p:oleObj name="Equation" r:id="rId9" imgW="6438900" imgH="7899400" progId="Equation.3">
                      <p:embed/>
                      <p:pic>
                        <p:nvPicPr>
                          <p:cNvPr id="20485" name="Object 54">
                            <a:extLst>
                              <a:ext uri="{FF2B5EF4-FFF2-40B4-BE49-F238E27FC236}">
                                <a16:creationId xmlns:a16="http://schemas.microsoft.com/office/drawing/2014/main" id="{FDE0449D-EAC1-1343-A204-50FFC057A83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84" y="920"/>
                            <a:ext cx="175" cy="21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497" name="Line 55">
                <a:extLst>
                  <a:ext uri="{FF2B5EF4-FFF2-40B4-BE49-F238E27FC236}">
                    <a16:creationId xmlns:a16="http://schemas.microsoft.com/office/drawing/2014/main" id="{5F47BCEF-D18C-4945-9417-D6C600243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1208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0498" name="Line 56">
                <a:extLst>
                  <a:ext uri="{FF2B5EF4-FFF2-40B4-BE49-F238E27FC236}">
                    <a16:creationId xmlns:a16="http://schemas.microsoft.com/office/drawing/2014/main" id="{4E972402-9778-344D-AEE3-643C744A8D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96" y="1112"/>
                <a:ext cx="1392" cy="6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0499" name="Line 57">
                <a:extLst>
                  <a:ext uri="{FF2B5EF4-FFF2-40B4-BE49-F238E27FC236}">
                    <a16:creationId xmlns:a16="http://schemas.microsoft.com/office/drawing/2014/main" id="{99096B04-D60B-8640-86F4-C996321EB4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24" y="1104"/>
                <a:ext cx="1536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0500" name="Rectangle 65">
                <a:extLst>
                  <a:ext uri="{FF2B5EF4-FFF2-40B4-BE49-F238E27FC236}">
                    <a16:creationId xmlns:a16="http://schemas.microsoft.com/office/drawing/2014/main" id="{D2E6256F-04BE-C140-A680-71C14200B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1584"/>
                <a:ext cx="480" cy="432"/>
              </a:xfrm>
              <a:prstGeom prst="rect">
                <a:avLst/>
              </a:prstGeom>
              <a:noFill/>
              <a:ln w="25400">
                <a:solidFill>
                  <a:schemeClr val="accent3"/>
                </a:solidFill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2pPr>
                <a:lvl3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3pPr>
                <a:lvl4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4pPr>
                <a:lvl5pPr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3200">
                    <a:solidFill>
                      <a:schemeClr val="accent2"/>
                    </a:solidFill>
                    <a:latin typeface="Comic Sans MS" panose="030F0902030302020204" pitchFamily="66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s-ES_tradnl" altLang="es-AR"/>
              </a:p>
            </p:txBody>
          </p:sp>
          <p:grpSp>
            <p:nvGrpSpPr>
              <p:cNvPr id="20501" name="Group 98">
                <a:extLst>
                  <a:ext uri="{FF2B5EF4-FFF2-40B4-BE49-F238E27FC236}">
                    <a16:creationId xmlns:a16="http://schemas.microsoft.com/office/drawing/2014/main" id="{77C0E8BA-45F5-FE47-9EE2-87E689C077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2" y="768"/>
                <a:ext cx="4952" cy="2640"/>
                <a:chOff x="432" y="816"/>
                <a:chExt cx="4952" cy="2640"/>
              </a:xfrm>
            </p:grpSpPr>
            <p:sp>
              <p:nvSpPr>
                <p:cNvPr id="20502" name="Freeform 75">
                  <a:extLst>
                    <a:ext uri="{FF2B5EF4-FFF2-40B4-BE49-F238E27FC236}">
                      <a16:creationId xmlns:a16="http://schemas.microsoft.com/office/drawing/2014/main" id="{B3ABC595-66E2-CC46-951B-0011AD455F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" y="816"/>
                  <a:ext cx="4952" cy="2640"/>
                </a:xfrm>
                <a:custGeom>
                  <a:avLst/>
                  <a:gdLst>
                    <a:gd name="T0" fmla="*/ 2440 w 4952"/>
                    <a:gd name="T1" fmla="*/ 16 h 2640"/>
                    <a:gd name="T2" fmla="*/ 2008 w 4952"/>
                    <a:gd name="T3" fmla="*/ 256 h 2640"/>
                    <a:gd name="T4" fmla="*/ 616 w 4952"/>
                    <a:gd name="T5" fmla="*/ 784 h 2640"/>
                    <a:gd name="T6" fmla="*/ 88 w 4952"/>
                    <a:gd name="T7" fmla="*/ 1648 h 2640"/>
                    <a:gd name="T8" fmla="*/ 88 w 4952"/>
                    <a:gd name="T9" fmla="*/ 2416 h 2640"/>
                    <a:gd name="T10" fmla="*/ 376 w 4952"/>
                    <a:gd name="T11" fmla="*/ 2608 h 2640"/>
                    <a:gd name="T12" fmla="*/ 664 w 4952"/>
                    <a:gd name="T13" fmla="*/ 2560 h 2640"/>
                    <a:gd name="T14" fmla="*/ 712 w 4952"/>
                    <a:gd name="T15" fmla="*/ 2128 h 2640"/>
                    <a:gd name="T16" fmla="*/ 1288 w 4952"/>
                    <a:gd name="T17" fmla="*/ 1888 h 2640"/>
                    <a:gd name="T18" fmla="*/ 1288 w 4952"/>
                    <a:gd name="T19" fmla="*/ 1504 h 2640"/>
                    <a:gd name="T20" fmla="*/ 1144 w 4952"/>
                    <a:gd name="T21" fmla="*/ 1120 h 2640"/>
                    <a:gd name="T22" fmla="*/ 1768 w 4952"/>
                    <a:gd name="T23" fmla="*/ 784 h 2640"/>
                    <a:gd name="T24" fmla="*/ 1960 w 4952"/>
                    <a:gd name="T25" fmla="*/ 688 h 2640"/>
                    <a:gd name="T26" fmla="*/ 2152 w 4952"/>
                    <a:gd name="T27" fmla="*/ 1264 h 2640"/>
                    <a:gd name="T28" fmla="*/ 2824 w 4952"/>
                    <a:gd name="T29" fmla="*/ 1264 h 2640"/>
                    <a:gd name="T30" fmla="*/ 2824 w 4952"/>
                    <a:gd name="T31" fmla="*/ 688 h 2640"/>
                    <a:gd name="T32" fmla="*/ 3208 w 4952"/>
                    <a:gd name="T33" fmla="*/ 688 h 2640"/>
                    <a:gd name="T34" fmla="*/ 3928 w 4952"/>
                    <a:gd name="T35" fmla="*/ 928 h 2640"/>
                    <a:gd name="T36" fmla="*/ 3688 w 4952"/>
                    <a:gd name="T37" fmla="*/ 1456 h 2640"/>
                    <a:gd name="T38" fmla="*/ 3688 w 4952"/>
                    <a:gd name="T39" fmla="*/ 1792 h 2640"/>
                    <a:gd name="T40" fmla="*/ 4072 w 4952"/>
                    <a:gd name="T41" fmla="*/ 1936 h 2640"/>
                    <a:gd name="T42" fmla="*/ 4312 w 4952"/>
                    <a:gd name="T43" fmla="*/ 2224 h 2640"/>
                    <a:gd name="T44" fmla="*/ 4552 w 4952"/>
                    <a:gd name="T45" fmla="*/ 2512 h 2640"/>
                    <a:gd name="T46" fmla="*/ 4888 w 4952"/>
                    <a:gd name="T47" fmla="*/ 2464 h 2640"/>
                    <a:gd name="T48" fmla="*/ 4936 w 4952"/>
                    <a:gd name="T49" fmla="*/ 1984 h 2640"/>
                    <a:gd name="T50" fmla="*/ 4840 w 4952"/>
                    <a:gd name="T51" fmla="*/ 1360 h 2640"/>
                    <a:gd name="T52" fmla="*/ 4648 w 4952"/>
                    <a:gd name="T53" fmla="*/ 928 h 2640"/>
                    <a:gd name="T54" fmla="*/ 4168 w 4952"/>
                    <a:gd name="T55" fmla="*/ 688 h 2640"/>
                    <a:gd name="T56" fmla="*/ 3304 w 4952"/>
                    <a:gd name="T57" fmla="*/ 352 h 2640"/>
                    <a:gd name="T58" fmla="*/ 2440 w 4952"/>
                    <a:gd name="T59" fmla="*/ 16 h 2640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4952"/>
                    <a:gd name="T91" fmla="*/ 0 h 2640"/>
                    <a:gd name="T92" fmla="*/ 4952 w 4952"/>
                    <a:gd name="T93" fmla="*/ 2640 h 2640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4952" h="2640">
                      <a:moveTo>
                        <a:pt x="2440" y="16"/>
                      </a:moveTo>
                      <a:cubicBezTo>
                        <a:pt x="2224" y="0"/>
                        <a:pt x="2312" y="128"/>
                        <a:pt x="2008" y="256"/>
                      </a:cubicBezTo>
                      <a:cubicBezTo>
                        <a:pt x="1704" y="384"/>
                        <a:pt x="936" y="552"/>
                        <a:pt x="616" y="784"/>
                      </a:cubicBezTo>
                      <a:cubicBezTo>
                        <a:pt x="296" y="1016"/>
                        <a:pt x="176" y="1376"/>
                        <a:pt x="88" y="1648"/>
                      </a:cubicBezTo>
                      <a:cubicBezTo>
                        <a:pt x="0" y="1920"/>
                        <a:pt x="40" y="2256"/>
                        <a:pt x="88" y="2416"/>
                      </a:cubicBezTo>
                      <a:cubicBezTo>
                        <a:pt x="136" y="2576"/>
                        <a:pt x="280" y="2584"/>
                        <a:pt x="376" y="2608"/>
                      </a:cubicBezTo>
                      <a:cubicBezTo>
                        <a:pt x="472" y="2632"/>
                        <a:pt x="608" y="2640"/>
                        <a:pt x="664" y="2560"/>
                      </a:cubicBezTo>
                      <a:cubicBezTo>
                        <a:pt x="720" y="2480"/>
                        <a:pt x="608" y="2240"/>
                        <a:pt x="712" y="2128"/>
                      </a:cubicBezTo>
                      <a:cubicBezTo>
                        <a:pt x="816" y="2016"/>
                        <a:pt x="1192" y="1992"/>
                        <a:pt x="1288" y="1888"/>
                      </a:cubicBezTo>
                      <a:cubicBezTo>
                        <a:pt x="1384" y="1784"/>
                        <a:pt x="1312" y="1632"/>
                        <a:pt x="1288" y="1504"/>
                      </a:cubicBezTo>
                      <a:cubicBezTo>
                        <a:pt x="1264" y="1376"/>
                        <a:pt x="1064" y="1240"/>
                        <a:pt x="1144" y="1120"/>
                      </a:cubicBezTo>
                      <a:cubicBezTo>
                        <a:pt x="1224" y="1000"/>
                        <a:pt x="1632" y="856"/>
                        <a:pt x="1768" y="784"/>
                      </a:cubicBezTo>
                      <a:cubicBezTo>
                        <a:pt x="1904" y="712"/>
                        <a:pt x="1896" y="608"/>
                        <a:pt x="1960" y="688"/>
                      </a:cubicBezTo>
                      <a:cubicBezTo>
                        <a:pt x="2024" y="768"/>
                        <a:pt x="2008" y="1168"/>
                        <a:pt x="2152" y="1264"/>
                      </a:cubicBezTo>
                      <a:cubicBezTo>
                        <a:pt x="2296" y="1360"/>
                        <a:pt x="2712" y="1360"/>
                        <a:pt x="2824" y="1264"/>
                      </a:cubicBezTo>
                      <a:cubicBezTo>
                        <a:pt x="2936" y="1168"/>
                        <a:pt x="2760" y="784"/>
                        <a:pt x="2824" y="688"/>
                      </a:cubicBezTo>
                      <a:cubicBezTo>
                        <a:pt x="2888" y="592"/>
                        <a:pt x="3024" y="648"/>
                        <a:pt x="3208" y="688"/>
                      </a:cubicBezTo>
                      <a:cubicBezTo>
                        <a:pt x="3392" y="728"/>
                        <a:pt x="3848" y="800"/>
                        <a:pt x="3928" y="928"/>
                      </a:cubicBezTo>
                      <a:cubicBezTo>
                        <a:pt x="4008" y="1056"/>
                        <a:pt x="3728" y="1312"/>
                        <a:pt x="3688" y="1456"/>
                      </a:cubicBezTo>
                      <a:cubicBezTo>
                        <a:pt x="3648" y="1600"/>
                        <a:pt x="3624" y="1712"/>
                        <a:pt x="3688" y="1792"/>
                      </a:cubicBezTo>
                      <a:cubicBezTo>
                        <a:pt x="3752" y="1872"/>
                        <a:pt x="3968" y="1864"/>
                        <a:pt x="4072" y="1936"/>
                      </a:cubicBezTo>
                      <a:cubicBezTo>
                        <a:pt x="4176" y="2008"/>
                        <a:pt x="4232" y="2128"/>
                        <a:pt x="4312" y="2224"/>
                      </a:cubicBezTo>
                      <a:cubicBezTo>
                        <a:pt x="4392" y="2320"/>
                        <a:pt x="4456" y="2472"/>
                        <a:pt x="4552" y="2512"/>
                      </a:cubicBezTo>
                      <a:cubicBezTo>
                        <a:pt x="4648" y="2552"/>
                        <a:pt x="4824" y="2552"/>
                        <a:pt x="4888" y="2464"/>
                      </a:cubicBezTo>
                      <a:cubicBezTo>
                        <a:pt x="4952" y="2376"/>
                        <a:pt x="4944" y="2168"/>
                        <a:pt x="4936" y="1984"/>
                      </a:cubicBezTo>
                      <a:cubicBezTo>
                        <a:pt x="4928" y="1800"/>
                        <a:pt x="4888" y="1536"/>
                        <a:pt x="4840" y="1360"/>
                      </a:cubicBezTo>
                      <a:cubicBezTo>
                        <a:pt x="4792" y="1184"/>
                        <a:pt x="4760" y="1040"/>
                        <a:pt x="4648" y="928"/>
                      </a:cubicBezTo>
                      <a:cubicBezTo>
                        <a:pt x="4536" y="816"/>
                        <a:pt x="4392" y="784"/>
                        <a:pt x="4168" y="688"/>
                      </a:cubicBezTo>
                      <a:cubicBezTo>
                        <a:pt x="3944" y="592"/>
                        <a:pt x="3592" y="464"/>
                        <a:pt x="3304" y="352"/>
                      </a:cubicBezTo>
                      <a:cubicBezTo>
                        <a:pt x="3016" y="240"/>
                        <a:pt x="2656" y="32"/>
                        <a:pt x="2440" y="16"/>
                      </a:cubicBezTo>
                      <a:close/>
                    </a:path>
                  </a:pathLst>
                </a:custGeom>
                <a:noFill/>
                <a:ln w="19050" cap="rnd">
                  <a:solidFill>
                    <a:schemeClr val="accent2"/>
                  </a:solidFill>
                  <a:prstDash val="sysDot"/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sp>
              <p:nvSpPr>
                <p:cNvPr id="20503" name="Oval 76">
                  <a:extLst>
                    <a:ext uri="{FF2B5EF4-FFF2-40B4-BE49-F238E27FC236}">
                      <a16:creationId xmlns:a16="http://schemas.microsoft.com/office/drawing/2014/main" id="{CE5D54D3-F779-4A43-9D00-7D9028AB67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" y="1696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graphicFrame>
              <p:nvGraphicFramePr>
                <p:cNvPr id="20486" name="Object 77">
                  <a:extLst>
                    <a:ext uri="{FF2B5EF4-FFF2-40B4-BE49-F238E27FC236}">
                      <a16:creationId xmlns:a16="http://schemas.microsoft.com/office/drawing/2014/main" id="{526AC8E3-6504-3F44-8525-A08344464EA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048" y="1744"/>
                <a:ext cx="191" cy="2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37" name="Equation" r:id="rId11" imgW="7023100" imgH="7607300" progId="Equation.3">
                        <p:embed/>
                      </p:oleObj>
                    </mc:Choice>
                    <mc:Fallback>
                      <p:oleObj name="Equation" r:id="rId11" imgW="7023100" imgH="7607300" progId="Equation.3">
                        <p:embed/>
                        <p:pic>
                          <p:nvPicPr>
                            <p:cNvPr id="20486" name="Object 77">
                              <a:extLst>
                                <a:ext uri="{FF2B5EF4-FFF2-40B4-BE49-F238E27FC236}">
                                  <a16:creationId xmlns:a16="http://schemas.microsoft.com/office/drawing/2014/main" id="{526AC8E3-6504-3F44-8525-A08344464EA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8" y="1744"/>
                              <a:ext cx="191" cy="20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504" name="Oval 78">
                  <a:extLst>
                    <a:ext uri="{FF2B5EF4-FFF2-40B4-BE49-F238E27FC236}">
                      <a16:creationId xmlns:a16="http://schemas.microsoft.com/office/drawing/2014/main" id="{A48C8DBD-7801-9A44-97CB-CBE0C52D71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6" y="2320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graphicFrame>
              <p:nvGraphicFramePr>
                <p:cNvPr id="20487" name="Object 79">
                  <a:extLst>
                    <a:ext uri="{FF2B5EF4-FFF2-40B4-BE49-F238E27FC236}">
                      <a16:creationId xmlns:a16="http://schemas.microsoft.com/office/drawing/2014/main" id="{AD6D8825-C823-0843-8D30-A2857E80ABB4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664" y="2368"/>
                <a:ext cx="191" cy="2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38" name="Equation" r:id="rId13" imgW="7023100" imgH="7607300" progId="Equation.3">
                        <p:embed/>
                      </p:oleObj>
                    </mc:Choice>
                    <mc:Fallback>
                      <p:oleObj name="Equation" r:id="rId13" imgW="7023100" imgH="7607300" progId="Equation.3">
                        <p:embed/>
                        <p:pic>
                          <p:nvPicPr>
                            <p:cNvPr id="20487" name="Object 79">
                              <a:extLst>
                                <a:ext uri="{FF2B5EF4-FFF2-40B4-BE49-F238E27FC236}">
                                  <a16:creationId xmlns:a16="http://schemas.microsoft.com/office/drawing/2014/main" id="{AD6D8825-C823-0843-8D30-A2857E80ABB4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4" y="2368"/>
                              <a:ext cx="191" cy="20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505" name="Oval 80">
                  <a:extLst>
                    <a:ext uri="{FF2B5EF4-FFF2-40B4-BE49-F238E27FC236}">
                      <a16:creationId xmlns:a16="http://schemas.microsoft.com/office/drawing/2014/main" id="{A2B2766F-EEC6-0A41-8E58-71F5C0A40B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8" y="2320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sp>
              <p:nvSpPr>
                <p:cNvPr id="20506" name="Oval 81">
                  <a:extLst>
                    <a:ext uri="{FF2B5EF4-FFF2-40B4-BE49-F238E27FC236}">
                      <a16:creationId xmlns:a16="http://schemas.microsoft.com/office/drawing/2014/main" id="{66A853AB-0CD3-4A4A-B92D-5A9807399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6" y="2944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graphicFrame>
              <p:nvGraphicFramePr>
                <p:cNvPr id="20488" name="Object 82">
                  <a:extLst>
                    <a:ext uri="{FF2B5EF4-FFF2-40B4-BE49-F238E27FC236}">
                      <a16:creationId xmlns:a16="http://schemas.microsoft.com/office/drawing/2014/main" id="{997EC243-A5AA-B84B-93BE-30704550148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384" y="2416"/>
                <a:ext cx="167" cy="17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39" name="Equation" r:id="rId14" imgW="6146800" imgH="6438900" progId="Equation.3">
                        <p:embed/>
                      </p:oleObj>
                    </mc:Choice>
                    <mc:Fallback>
                      <p:oleObj name="Equation" r:id="rId14" imgW="6146800" imgH="6438900" progId="Equation.3">
                        <p:embed/>
                        <p:pic>
                          <p:nvPicPr>
                            <p:cNvPr id="20488" name="Object 82">
                              <a:extLst>
                                <a:ext uri="{FF2B5EF4-FFF2-40B4-BE49-F238E27FC236}">
                                  <a16:creationId xmlns:a16="http://schemas.microsoft.com/office/drawing/2014/main" id="{997EC243-A5AA-B84B-93BE-30704550148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384" y="2416"/>
                              <a:ext cx="167" cy="17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0489" name="Object 83">
                  <a:extLst>
                    <a:ext uri="{FF2B5EF4-FFF2-40B4-BE49-F238E27FC236}">
                      <a16:creationId xmlns:a16="http://schemas.microsoft.com/office/drawing/2014/main" id="{B4B6774F-17F1-E742-A0BD-A7318CFF6693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720" y="3000"/>
                <a:ext cx="151" cy="1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40" name="Equation" r:id="rId16" imgW="5562600" imgH="5854700" progId="Equation.3">
                        <p:embed/>
                      </p:oleObj>
                    </mc:Choice>
                    <mc:Fallback>
                      <p:oleObj name="Equation" r:id="rId16" imgW="5562600" imgH="5854700" progId="Equation.3">
                        <p:embed/>
                        <p:pic>
                          <p:nvPicPr>
                            <p:cNvPr id="20489" name="Object 83">
                              <a:extLst>
                                <a:ext uri="{FF2B5EF4-FFF2-40B4-BE49-F238E27FC236}">
                                  <a16:creationId xmlns:a16="http://schemas.microsoft.com/office/drawing/2014/main" id="{B4B6774F-17F1-E742-A0BD-A7318CFF6693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20" y="3000"/>
                              <a:ext cx="151" cy="16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507" name="Line 84">
                  <a:extLst>
                    <a:ext uri="{FF2B5EF4-FFF2-40B4-BE49-F238E27FC236}">
                      <a16:creationId xmlns:a16="http://schemas.microsoft.com/office/drawing/2014/main" id="{B8B0468B-4E95-7044-81FB-A25F44D888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40" y="2032"/>
                  <a:ext cx="19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s-AR"/>
                </a:p>
              </p:txBody>
            </p:sp>
            <p:sp>
              <p:nvSpPr>
                <p:cNvPr id="20508" name="Line 85">
                  <a:extLst>
                    <a:ext uri="{FF2B5EF4-FFF2-40B4-BE49-F238E27FC236}">
                      <a16:creationId xmlns:a16="http://schemas.microsoft.com/office/drawing/2014/main" id="{97C3F370-600F-4F47-BD6E-044B1953F0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56" y="1984"/>
                  <a:ext cx="192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s-AR"/>
                </a:p>
              </p:txBody>
            </p:sp>
            <p:sp>
              <p:nvSpPr>
                <p:cNvPr id="20509" name="Line 86">
                  <a:extLst>
                    <a:ext uri="{FF2B5EF4-FFF2-40B4-BE49-F238E27FC236}">
                      <a16:creationId xmlns:a16="http://schemas.microsoft.com/office/drawing/2014/main" id="{230B72CB-0FCD-4047-A2A2-7FDD98C0D5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0" y="2656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s-AR"/>
                </a:p>
              </p:txBody>
            </p:sp>
            <p:sp>
              <p:nvSpPr>
                <p:cNvPr id="20510" name="Oval 87">
                  <a:extLst>
                    <a:ext uri="{FF2B5EF4-FFF2-40B4-BE49-F238E27FC236}">
                      <a16:creationId xmlns:a16="http://schemas.microsoft.com/office/drawing/2014/main" id="{4B288043-24D9-BC4F-BA7D-C942BBA6F3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04" y="1648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graphicFrame>
              <p:nvGraphicFramePr>
                <p:cNvPr id="20490" name="Object 88">
                  <a:extLst>
                    <a:ext uri="{FF2B5EF4-FFF2-40B4-BE49-F238E27FC236}">
                      <a16:creationId xmlns:a16="http://schemas.microsoft.com/office/drawing/2014/main" id="{6C2C4EBC-68D3-244B-81C7-FE1900919338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548" y="1696"/>
                <a:ext cx="199" cy="2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41" name="Equation" r:id="rId18" imgW="7315200" imgH="7607300" progId="Equation.3">
                        <p:embed/>
                      </p:oleObj>
                    </mc:Choice>
                    <mc:Fallback>
                      <p:oleObj name="Equation" r:id="rId18" imgW="7315200" imgH="7607300" progId="Equation.3">
                        <p:embed/>
                        <p:pic>
                          <p:nvPicPr>
                            <p:cNvPr id="20490" name="Object 88">
                              <a:extLst>
                                <a:ext uri="{FF2B5EF4-FFF2-40B4-BE49-F238E27FC236}">
                                  <a16:creationId xmlns:a16="http://schemas.microsoft.com/office/drawing/2014/main" id="{6C2C4EBC-68D3-244B-81C7-FE1900919338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548" y="1696"/>
                              <a:ext cx="199" cy="20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511" name="Oval 89">
                  <a:extLst>
                    <a:ext uri="{FF2B5EF4-FFF2-40B4-BE49-F238E27FC236}">
                      <a16:creationId xmlns:a16="http://schemas.microsoft.com/office/drawing/2014/main" id="{3F2E7BB8-E2F1-D84F-9638-D79F63D551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16" y="2224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graphicFrame>
              <p:nvGraphicFramePr>
                <p:cNvPr id="20491" name="Object 90">
                  <a:extLst>
                    <a:ext uri="{FF2B5EF4-FFF2-40B4-BE49-F238E27FC236}">
                      <a16:creationId xmlns:a16="http://schemas.microsoft.com/office/drawing/2014/main" id="{055D6AC8-0410-7846-A04E-DAD5810323D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296" y="2296"/>
                <a:ext cx="127" cy="1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42" name="Equation" r:id="rId20" imgW="4686300" imgH="5854700" progId="Equation.3">
                        <p:embed/>
                      </p:oleObj>
                    </mc:Choice>
                    <mc:Fallback>
                      <p:oleObj name="Equation" r:id="rId20" imgW="4686300" imgH="5854700" progId="Equation.3">
                        <p:embed/>
                        <p:pic>
                          <p:nvPicPr>
                            <p:cNvPr id="20491" name="Object 90">
                              <a:extLst>
                                <a:ext uri="{FF2B5EF4-FFF2-40B4-BE49-F238E27FC236}">
                                  <a16:creationId xmlns:a16="http://schemas.microsoft.com/office/drawing/2014/main" id="{055D6AC8-0410-7846-A04E-DAD5810323D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296" y="2296"/>
                              <a:ext cx="127" cy="16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512" name="Oval 91">
                  <a:extLst>
                    <a:ext uri="{FF2B5EF4-FFF2-40B4-BE49-F238E27FC236}">
                      <a16:creationId xmlns:a16="http://schemas.microsoft.com/office/drawing/2014/main" id="{41694C87-8097-DC4C-A405-B70BA18F99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88" y="2224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sp>
              <p:nvSpPr>
                <p:cNvPr id="20513" name="Oval 92">
                  <a:extLst>
                    <a:ext uri="{FF2B5EF4-FFF2-40B4-BE49-F238E27FC236}">
                      <a16:creationId xmlns:a16="http://schemas.microsoft.com/office/drawing/2014/main" id="{D2188B50-3E55-2149-877B-A0E54DB9C1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88" y="2848"/>
                  <a:ext cx="336" cy="3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2pPr>
                  <a:lvl3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3pPr>
                  <a:lvl4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4pPr>
                  <a:lvl5pPr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3200">
                      <a:solidFill>
                        <a:schemeClr val="accent2"/>
                      </a:solidFill>
                      <a:latin typeface="Comic Sans MS" panose="030F0902030302020204" pitchFamily="66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s-ES_tradnl" altLang="es-AR"/>
                </a:p>
              </p:txBody>
            </p:sp>
            <p:graphicFrame>
              <p:nvGraphicFramePr>
                <p:cNvPr id="20492" name="Object 93">
                  <a:extLst>
                    <a:ext uri="{FF2B5EF4-FFF2-40B4-BE49-F238E27FC236}">
                      <a16:creationId xmlns:a16="http://schemas.microsoft.com/office/drawing/2014/main" id="{B76BA227-6A6C-424B-8223-D7AC892E1C7C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936" y="2272"/>
                <a:ext cx="199" cy="2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43" name="Equation" r:id="rId22" imgW="7315200" imgH="7607300" progId="Equation.3">
                        <p:embed/>
                      </p:oleObj>
                    </mc:Choice>
                    <mc:Fallback>
                      <p:oleObj name="Equation" r:id="rId22" imgW="7315200" imgH="7607300" progId="Equation.3">
                        <p:embed/>
                        <p:pic>
                          <p:nvPicPr>
                            <p:cNvPr id="20492" name="Object 93">
                              <a:extLst>
                                <a:ext uri="{FF2B5EF4-FFF2-40B4-BE49-F238E27FC236}">
                                  <a16:creationId xmlns:a16="http://schemas.microsoft.com/office/drawing/2014/main" id="{B76BA227-6A6C-424B-8223-D7AC892E1C7C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936" y="2272"/>
                              <a:ext cx="199" cy="20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0493" name="Object 94">
                  <a:extLst>
                    <a:ext uri="{FF2B5EF4-FFF2-40B4-BE49-F238E27FC236}">
                      <a16:creationId xmlns:a16="http://schemas.microsoft.com/office/drawing/2014/main" id="{CA33ADE7-ADF4-684B-8CED-91D512FC9C7D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5004" y="2904"/>
                <a:ext cx="127" cy="1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3144" name="Equation" r:id="rId23" imgW="4686300" imgH="5854700" progId="Equation.3">
                        <p:embed/>
                      </p:oleObj>
                    </mc:Choice>
                    <mc:Fallback>
                      <p:oleObj name="Equation" r:id="rId23" imgW="4686300" imgH="5854700" progId="Equation.3">
                        <p:embed/>
                        <p:pic>
                          <p:nvPicPr>
                            <p:cNvPr id="20493" name="Object 94">
                              <a:extLst>
                                <a:ext uri="{FF2B5EF4-FFF2-40B4-BE49-F238E27FC236}">
                                  <a16:creationId xmlns:a16="http://schemas.microsoft.com/office/drawing/2014/main" id="{CA33ADE7-ADF4-684B-8CED-91D512FC9C7D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04" y="2904"/>
                              <a:ext cx="127" cy="16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514" name="Line 95">
                  <a:extLst>
                    <a:ext uri="{FF2B5EF4-FFF2-40B4-BE49-F238E27FC236}">
                      <a16:creationId xmlns:a16="http://schemas.microsoft.com/office/drawing/2014/main" id="{0F14E994-3355-6E40-9845-2C8BCA03D0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92" y="1936"/>
                  <a:ext cx="19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s-AR"/>
                </a:p>
              </p:txBody>
            </p:sp>
            <p:sp>
              <p:nvSpPr>
                <p:cNvPr id="20515" name="Line 96">
                  <a:extLst>
                    <a:ext uri="{FF2B5EF4-FFF2-40B4-BE49-F238E27FC236}">
                      <a16:creationId xmlns:a16="http://schemas.microsoft.com/office/drawing/2014/main" id="{39E5E99F-ECD5-8E4A-B183-ABA8C927FA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08" y="1936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s-AR"/>
                </a:p>
              </p:txBody>
            </p:sp>
            <p:sp>
              <p:nvSpPr>
                <p:cNvPr id="20516" name="Line 97">
                  <a:extLst>
                    <a:ext uri="{FF2B5EF4-FFF2-40B4-BE49-F238E27FC236}">
                      <a16:creationId xmlns:a16="http://schemas.microsoft.com/office/drawing/2014/main" id="{9BE7FE6E-FA49-1947-A6F3-EF9B8E47EC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032" y="25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s-AR"/>
                </a:p>
              </p:txBody>
            </p:sp>
          </p:grpSp>
        </p:grpSp>
      </p:grpSp>
      <p:sp>
        <p:nvSpPr>
          <p:cNvPr id="38" name="Título 4">
            <a:extLst>
              <a:ext uri="{FF2B5EF4-FFF2-40B4-BE49-F238E27FC236}">
                <a16:creationId xmlns:a16="http://schemas.microsoft.com/office/drawing/2014/main" id="{B7BA2D22-E052-CB4A-8107-FDEF86BB2A78}"/>
              </a:ext>
            </a:extLst>
          </p:cNvPr>
          <p:cNvSpPr txBox="1">
            <a:spLocks/>
          </p:cNvSpPr>
          <p:nvPr/>
        </p:nvSpPr>
        <p:spPr>
          <a:xfrm>
            <a:off x="57150" y="139700"/>
            <a:ext cx="2819400" cy="431800"/>
          </a:xfrm>
          <a:prstGeom prst="rect">
            <a:avLst/>
          </a:prstGeom>
        </p:spPr>
        <p:txBody>
          <a:bodyPr vert="horz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  <a:endParaRPr lang="es-AR" sz="2800" b="1" dirty="0">
              <a:solidFill>
                <a:schemeClr val="tx2">
                  <a:lumMod val="75000"/>
                  <a:lumOff val="25000"/>
                </a:schemeClr>
              </a:solidFill>
              <a:latin typeface="Comic Sans MS" panose="030F0902030302020204" pitchFamily="66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C51AC6-96EF-9D49-A62E-E975928D8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6966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Oval 41">
            <a:extLst>
              <a:ext uri="{FF2B5EF4-FFF2-40B4-BE49-F238E27FC236}">
                <a16:creationId xmlns:a16="http://schemas.microsoft.com/office/drawing/2014/main" id="{FEA7BE5E-DD07-3E45-8A7B-30BFF7210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2600" y="20955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21506" name="Object 42">
            <a:extLst>
              <a:ext uri="{FF2B5EF4-FFF2-40B4-BE49-F238E27FC236}">
                <a16:creationId xmlns:a16="http://schemas.microsoft.com/office/drawing/2014/main" id="{654CB6D5-4C3F-3D43-AB94-4A9120A678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68800" y="2171700"/>
          <a:ext cx="3032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67" name="Equation" r:id="rId3" imgW="7023100" imgH="7607300" progId="Equation.3">
                  <p:embed/>
                </p:oleObj>
              </mc:Choice>
              <mc:Fallback>
                <p:oleObj name="Equation" r:id="rId3" imgW="7023100" imgH="7607300" progId="Equation.3">
                  <p:embed/>
                  <p:pic>
                    <p:nvPicPr>
                      <p:cNvPr id="21506" name="Object 42">
                        <a:extLst>
                          <a:ext uri="{FF2B5EF4-FFF2-40B4-BE49-F238E27FC236}">
                            <a16:creationId xmlns:a16="http://schemas.microsoft.com/office/drawing/2014/main" id="{654CB6D5-4C3F-3D43-AB94-4A9120A678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8800" y="2171700"/>
                        <a:ext cx="303213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Oval 58">
            <a:extLst>
              <a:ext uri="{FF2B5EF4-FFF2-40B4-BE49-F238E27FC236}">
                <a16:creationId xmlns:a16="http://schemas.microsoft.com/office/drawing/2014/main" id="{FA7A43A4-D6E0-B547-8988-59197EAA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8256" y="3276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21512" name="Oval 59">
            <a:extLst>
              <a:ext uri="{FF2B5EF4-FFF2-40B4-BE49-F238E27FC236}">
                <a16:creationId xmlns:a16="http://schemas.microsoft.com/office/drawing/2014/main" id="{8CFE7DA7-E2C4-5449-870C-5F087C4E7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202" y="3276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21507" name="Object 60">
            <a:extLst>
              <a:ext uri="{FF2B5EF4-FFF2-40B4-BE49-F238E27FC236}">
                <a16:creationId xmlns:a16="http://schemas.microsoft.com/office/drawing/2014/main" id="{510C0445-4049-364C-8090-BD4BD622C3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3150362"/>
              </p:ext>
            </p:extLst>
          </p:nvPr>
        </p:nvGraphicFramePr>
        <p:xfrm>
          <a:off x="3987799" y="3416300"/>
          <a:ext cx="2143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68" name="Equation" r:id="rId5" imgW="4978400" imgH="5854700" progId="Equation.3">
                  <p:embed/>
                </p:oleObj>
              </mc:Choice>
              <mc:Fallback>
                <p:oleObj name="Equation" r:id="rId5" imgW="4978400" imgH="5854700" progId="Equation.3">
                  <p:embed/>
                  <p:pic>
                    <p:nvPicPr>
                      <p:cNvPr id="21507" name="Object 60">
                        <a:extLst>
                          <a:ext uri="{FF2B5EF4-FFF2-40B4-BE49-F238E27FC236}">
                            <a16:creationId xmlns:a16="http://schemas.microsoft.com/office/drawing/2014/main" id="{510C0445-4049-364C-8090-BD4BD622C3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7799" y="3416300"/>
                        <a:ext cx="2143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61">
            <a:extLst>
              <a:ext uri="{FF2B5EF4-FFF2-40B4-BE49-F238E27FC236}">
                <a16:creationId xmlns:a16="http://schemas.microsoft.com/office/drawing/2014/main" id="{15D62E39-DFAB-0540-ABE1-75DC1EDC8F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5208101"/>
              </p:ext>
            </p:extLst>
          </p:nvPr>
        </p:nvGraphicFramePr>
        <p:xfrm>
          <a:off x="4934745" y="3416300"/>
          <a:ext cx="214313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69" name="Equation" r:id="rId7" imgW="4978400" imgH="5854700" progId="Equation.3">
                  <p:embed/>
                </p:oleObj>
              </mc:Choice>
              <mc:Fallback>
                <p:oleObj name="Equation" r:id="rId7" imgW="4978400" imgH="5854700" progId="Equation.3">
                  <p:embed/>
                  <p:pic>
                    <p:nvPicPr>
                      <p:cNvPr id="21508" name="Object 61">
                        <a:extLst>
                          <a:ext uri="{FF2B5EF4-FFF2-40B4-BE49-F238E27FC236}">
                            <a16:creationId xmlns:a16="http://schemas.microsoft.com/office/drawing/2014/main" id="{15D62E39-DFAB-0540-ABE1-75DC1EDC8F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4745" y="3416300"/>
                        <a:ext cx="214313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Line 62">
            <a:extLst>
              <a:ext uri="{FF2B5EF4-FFF2-40B4-BE49-F238E27FC236}">
                <a16:creationId xmlns:a16="http://schemas.microsoft.com/office/drawing/2014/main" id="{B1D8FB36-6738-FF48-B620-227C485F66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02100" y="27178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21514" name="Line 63">
            <a:extLst>
              <a:ext uri="{FF2B5EF4-FFF2-40B4-BE49-F238E27FC236}">
                <a16:creationId xmlns:a16="http://schemas.microsoft.com/office/drawing/2014/main" id="{35A3BFED-A44F-C74B-874C-5BFB5746DB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4092" y="27051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21515" name="Rectangle 66">
            <a:extLst>
              <a:ext uri="{FF2B5EF4-FFF2-40B4-BE49-F238E27FC236}">
                <a16:creationId xmlns:a16="http://schemas.microsoft.com/office/drawing/2014/main" id="{2A7CF67E-DBEF-5146-BA75-F80303EF5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2019300"/>
            <a:ext cx="762000" cy="685800"/>
          </a:xfrm>
          <a:prstGeom prst="rect">
            <a:avLst/>
          </a:prstGeom>
          <a:noFill/>
          <a:ln w="25400">
            <a:solidFill>
              <a:schemeClr val="accent3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sp>
        <p:nvSpPr>
          <p:cNvPr id="21516" name="Freeform 72">
            <a:extLst>
              <a:ext uri="{FF2B5EF4-FFF2-40B4-BE49-F238E27FC236}">
                <a16:creationId xmlns:a16="http://schemas.microsoft.com/office/drawing/2014/main" id="{1C07E07D-C26B-5647-A4F5-335A7490B82A}"/>
              </a:ext>
            </a:extLst>
          </p:cNvPr>
          <p:cNvSpPr>
            <a:spLocks/>
          </p:cNvSpPr>
          <p:nvPr/>
        </p:nvSpPr>
        <p:spPr bwMode="auto">
          <a:xfrm>
            <a:off x="3403600" y="1701800"/>
            <a:ext cx="2527300" cy="2273300"/>
          </a:xfrm>
          <a:custGeom>
            <a:avLst/>
            <a:gdLst>
              <a:gd name="T0" fmla="*/ 2147483647 w 1384"/>
              <a:gd name="T1" fmla="*/ 2147483647 h 1344"/>
              <a:gd name="T2" fmla="*/ 2147483647 w 1384"/>
              <a:gd name="T3" fmla="*/ 2147483647 h 1344"/>
              <a:gd name="T4" fmla="*/ 2147483647 w 1384"/>
              <a:gd name="T5" fmla="*/ 2147483647 h 1344"/>
              <a:gd name="T6" fmla="*/ 2147483647 w 1384"/>
              <a:gd name="T7" fmla="*/ 2147483647 h 1344"/>
              <a:gd name="T8" fmla="*/ 2147483647 w 1384"/>
              <a:gd name="T9" fmla="*/ 2147483647 h 1344"/>
              <a:gd name="T10" fmla="*/ 2147483647 w 1384"/>
              <a:gd name="T11" fmla="*/ 2147483647 h 1344"/>
              <a:gd name="T12" fmla="*/ 2147483647 w 1384"/>
              <a:gd name="T13" fmla="*/ 2147483647 h 1344"/>
              <a:gd name="T14" fmla="*/ 2147483647 w 1384"/>
              <a:gd name="T15" fmla="*/ 2147483647 h 1344"/>
              <a:gd name="T16" fmla="*/ 2147483647 w 1384"/>
              <a:gd name="T17" fmla="*/ 2147483647 h 1344"/>
              <a:gd name="T18" fmla="*/ 2147483647 w 1384"/>
              <a:gd name="T19" fmla="*/ 2147483647 h 1344"/>
              <a:gd name="T20" fmla="*/ 2147483647 w 1384"/>
              <a:gd name="T21" fmla="*/ 2147483647 h 1344"/>
              <a:gd name="T22" fmla="*/ 2147483647 w 1384"/>
              <a:gd name="T23" fmla="*/ 2147483647 h 1344"/>
              <a:gd name="T24" fmla="*/ 2147483647 w 1384"/>
              <a:gd name="T25" fmla="*/ 2147483647 h 1344"/>
              <a:gd name="T26" fmla="*/ 2147483647 w 1384"/>
              <a:gd name="T27" fmla="*/ 2147483647 h 1344"/>
              <a:gd name="T28" fmla="*/ 2147483647 w 1384"/>
              <a:gd name="T29" fmla="*/ 2147483647 h 1344"/>
              <a:gd name="T30" fmla="*/ 2147483647 w 1384"/>
              <a:gd name="T31" fmla="*/ 2147483647 h 1344"/>
              <a:gd name="T32" fmla="*/ 2147483647 w 1384"/>
              <a:gd name="T33" fmla="*/ 2147483647 h 1344"/>
              <a:gd name="T34" fmla="*/ 2147483647 w 1384"/>
              <a:gd name="T35" fmla="*/ 2147483647 h 1344"/>
              <a:gd name="T36" fmla="*/ 2147483647 w 1384"/>
              <a:gd name="T37" fmla="*/ 2147483647 h 13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384"/>
              <a:gd name="T58" fmla="*/ 0 h 1344"/>
              <a:gd name="T59" fmla="*/ 1384 w 1384"/>
              <a:gd name="T60" fmla="*/ 1344 h 13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384" h="1344">
                <a:moveTo>
                  <a:pt x="592" y="24"/>
                </a:moveTo>
                <a:cubicBezTo>
                  <a:pt x="536" y="16"/>
                  <a:pt x="480" y="0"/>
                  <a:pt x="448" y="24"/>
                </a:cubicBezTo>
                <a:cubicBezTo>
                  <a:pt x="416" y="48"/>
                  <a:pt x="416" y="96"/>
                  <a:pt x="400" y="168"/>
                </a:cubicBezTo>
                <a:cubicBezTo>
                  <a:pt x="384" y="240"/>
                  <a:pt x="368" y="376"/>
                  <a:pt x="352" y="456"/>
                </a:cubicBezTo>
                <a:cubicBezTo>
                  <a:pt x="336" y="536"/>
                  <a:pt x="328" y="584"/>
                  <a:pt x="304" y="648"/>
                </a:cubicBezTo>
                <a:cubicBezTo>
                  <a:pt x="280" y="712"/>
                  <a:pt x="256" y="760"/>
                  <a:pt x="208" y="840"/>
                </a:cubicBezTo>
                <a:cubicBezTo>
                  <a:pt x="160" y="920"/>
                  <a:pt x="32" y="1056"/>
                  <a:pt x="16" y="1128"/>
                </a:cubicBezTo>
                <a:cubicBezTo>
                  <a:pt x="0" y="1200"/>
                  <a:pt x="40" y="1240"/>
                  <a:pt x="112" y="1272"/>
                </a:cubicBezTo>
                <a:cubicBezTo>
                  <a:pt x="184" y="1304"/>
                  <a:pt x="328" y="1312"/>
                  <a:pt x="448" y="1320"/>
                </a:cubicBezTo>
                <a:cubicBezTo>
                  <a:pt x="568" y="1328"/>
                  <a:pt x="720" y="1320"/>
                  <a:pt x="832" y="1320"/>
                </a:cubicBezTo>
                <a:cubicBezTo>
                  <a:pt x="944" y="1320"/>
                  <a:pt x="1032" y="1344"/>
                  <a:pt x="1120" y="1320"/>
                </a:cubicBezTo>
                <a:cubicBezTo>
                  <a:pt x="1208" y="1296"/>
                  <a:pt x="1336" y="1240"/>
                  <a:pt x="1360" y="1176"/>
                </a:cubicBezTo>
                <a:cubicBezTo>
                  <a:pt x="1384" y="1112"/>
                  <a:pt x="1312" y="1008"/>
                  <a:pt x="1264" y="936"/>
                </a:cubicBezTo>
                <a:cubicBezTo>
                  <a:pt x="1216" y="864"/>
                  <a:pt x="1120" y="792"/>
                  <a:pt x="1072" y="744"/>
                </a:cubicBezTo>
                <a:cubicBezTo>
                  <a:pt x="1024" y="696"/>
                  <a:pt x="992" y="688"/>
                  <a:pt x="976" y="648"/>
                </a:cubicBezTo>
                <a:cubicBezTo>
                  <a:pt x="960" y="608"/>
                  <a:pt x="992" y="560"/>
                  <a:pt x="976" y="504"/>
                </a:cubicBezTo>
                <a:cubicBezTo>
                  <a:pt x="960" y="448"/>
                  <a:pt x="912" y="384"/>
                  <a:pt x="880" y="312"/>
                </a:cubicBezTo>
                <a:cubicBezTo>
                  <a:pt x="848" y="240"/>
                  <a:pt x="832" y="120"/>
                  <a:pt x="784" y="72"/>
                </a:cubicBezTo>
                <a:cubicBezTo>
                  <a:pt x="736" y="24"/>
                  <a:pt x="648" y="32"/>
                  <a:pt x="592" y="24"/>
                </a:cubicBezTo>
                <a:close/>
              </a:path>
            </a:pathLst>
          </a:custGeom>
          <a:noFill/>
          <a:ln w="19050" cap="rnd">
            <a:solidFill>
              <a:srgbClr val="008000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37931725" indent="-37474525"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AR"/>
          </a:p>
        </p:txBody>
      </p:sp>
      <p:graphicFrame>
        <p:nvGraphicFramePr>
          <p:cNvPr id="21509" name="Object 73">
            <a:extLst>
              <a:ext uri="{FF2B5EF4-FFF2-40B4-BE49-F238E27FC236}">
                <a16:creationId xmlns:a16="http://schemas.microsoft.com/office/drawing/2014/main" id="{014DFAEB-EA0B-DE46-A151-58362BB479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924956"/>
              </p:ext>
            </p:extLst>
          </p:nvPr>
        </p:nvGraphicFramePr>
        <p:xfrm>
          <a:off x="3654028" y="4369143"/>
          <a:ext cx="1835944" cy="51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70" name="Equation" r:id="rId8" imgW="28384500" imgH="7899400" progId="Equation.3">
                  <p:embed/>
                </p:oleObj>
              </mc:Choice>
              <mc:Fallback>
                <p:oleObj name="Equation" r:id="rId8" imgW="28384500" imgH="7899400" progId="Equation.3">
                  <p:embed/>
                  <p:pic>
                    <p:nvPicPr>
                      <p:cNvPr id="21509" name="Object 73">
                        <a:extLst>
                          <a:ext uri="{FF2B5EF4-FFF2-40B4-BE49-F238E27FC236}">
                            <a16:creationId xmlns:a16="http://schemas.microsoft.com/office/drawing/2014/main" id="{014DFAEB-EA0B-DE46-A151-58362BB479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4028" y="4369143"/>
                        <a:ext cx="1835944" cy="51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ítulo 4">
            <a:extLst>
              <a:ext uri="{FF2B5EF4-FFF2-40B4-BE49-F238E27FC236}">
                <a16:creationId xmlns:a16="http://schemas.microsoft.com/office/drawing/2014/main" id="{88B7C24B-DF2C-8946-BDB6-B176779D957B}"/>
              </a:ext>
            </a:extLst>
          </p:cNvPr>
          <p:cNvSpPr txBox="1">
            <a:spLocks/>
          </p:cNvSpPr>
          <p:nvPr/>
        </p:nvSpPr>
        <p:spPr>
          <a:xfrm>
            <a:off x="165100" y="279400"/>
            <a:ext cx="3238500" cy="711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s-A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omic Sans MS" panose="030F0902030302020204" pitchFamily="66" charset="0"/>
              </a:rPr>
              <a:t>Idea Intuitiva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658DC6E-0E9C-EC41-ACA1-CC399E86E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2906-4C83-154F-880D-22C87AF00BD8}" type="slidenum">
              <a:rPr lang="es-ES_tradnl" smtClean="0"/>
              <a:pPr/>
              <a:t>9</a:t>
            </a:fld>
            <a:endParaRPr lang="es-ES_tradnl"/>
          </a:p>
        </p:txBody>
      </p: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F81DC59A-FAC6-DA49-A6FB-3DE90B976F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713455"/>
              </p:ext>
            </p:extLst>
          </p:nvPr>
        </p:nvGraphicFramePr>
        <p:xfrm>
          <a:off x="7385530" y="538705"/>
          <a:ext cx="1593370" cy="179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71" name="Equation" r:id="rId10" imgW="58508900" imgH="66116200" progId="Equation.3">
                  <p:embed/>
                </p:oleObj>
              </mc:Choice>
              <mc:Fallback>
                <p:oleObj name="Equation" r:id="rId10" imgW="58508900" imgH="66116200" progId="Equation.3">
                  <p:embed/>
                  <p:pic>
                    <p:nvPicPr>
                      <p:cNvPr id="14" name="Object 5">
                        <a:extLst>
                          <a:ext uri="{FF2B5EF4-FFF2-40B4-BE49-F238E27FC236}">
                            <a16:creationId xmlns:a16="http://schemas.microsoft.com/office/drawing/2014/main" id="{0E089703-C7D8-DF41-8780-B04486E14F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5530" y="538705"/>
                        <a:ext cx="1593370" cy="1798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289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,3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{6B9D540B-E677-174C-A9EE-3D01CBD05900}tf10001120</Template>
  <TotalTime>51007</TotalTime>
  <Words>869</Words>
  <Application>Microsoft Macintosh PowerPoint</Application>
  <PresentationFormat>Presentación en pantalla (4:3)</PresentationFormat>
  <Paragraphs>222</Paragraphs>
  <Slides>54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63" baseType="lpstr">
      <vt:lpstr>Arial</vt:lpstr>
      <vt:lpstr>Bradley Hand</vt:lpstr>
      <vt:lpstr>Calibri</vt:lpstr>
      <vt:lpstr>Calibri Light</vt:lpstr>
      <vt:lpstr>Comic Sans MS</vt:lpstr>
      <vt:lpstr>Helvetica</vt:lpstr>
      <vt:lpstr>Wingdings</vt:lpstr>
      <vt:lpstr>Tema de Office</vt:lpstr>
      <vt:lpstr>Equation</vt:lpstr>
      <vt:lpstr> Lenguajes Libres del Contexto: Lema de Pumping – Propiedades de Clausura</vt:lpstr>
      <vt:lpstr>Objetivos de la clase</vt:lpstr>
      <vt:lpstr>Idea Intuitiva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¿DUDAS?</vt:lpstr>
    </vt:vector>
  </TitlesOfParts>
  <Company>UMSNH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tendencias para búsquedas en espacios métricos</dc:title>
  <dc:creator>Karina Figueroa</dc:creator>
  <cp:lastModifiedBy>Microsoft Office User</cp:lastModifiedBy>
  <cp:revision>915</cp:revision>
  <cp:lastPrinted>2020-03-17T23:42:33Z</cp:lastPrinted>
  <dcterms:created xsi:type="dcterms:W3CDTF">2019-03-20T00:08:22Z</dcterms:created>
  <dcterms:modified xsi:type="dcterms:W3CDTF">2024-05-15T02:05:25Z</dcterms:modified>
</cp:coreProperties>
</file>