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Lst>
  <p:sldSz cy="6858000" cx="9144000"/>
  <p:notesSz cx="6858000" cy="9144000"/>
  <p:embeddedFontLst>
    <p:embeddedFont>
      <p:font typeface="Nunito"/>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29">
          <p15:clr>
            <a:srgbClr val="A4A3A4"/>
          </p15:clr>
        </p15:guide>
        <p15:guide id="2" pos="3571">
          <p15:clr>
            <a:srgbClr val="A4A3A4"/>
          </p15:clr>
        </p15:guide>
      </p15:sldGuideLst>
    </p:ext>
    <p:ext uri="GoogleSlidesCustomDataVersion2">
      <go:slidesCustomData xmlns:go="http://customooxmlschemas.google.com/" r:id="rId42" roundtripDataSignature="AMtx7mirM8qXOmHNqjS1nTAg43xdNA1Z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29" orient="horz"/>
        <p:guide pos="357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Nunito-italic.fntdata"/><Relationship Id="rId20" Type="http://schemas.openxmlformats.org/officeDocument/2006/relationships/slide" Target="slides/slide14.xml"/><Relationship Id="rId42" Type="http://customschemas.google.com/relationships/presentationmetadata" Target="metadata"/><Relationship Id="rId41" Type="http://schemas.openxmlformats.org/officeDocument/2006/relationships/font" Target="fonts/Nunito-bold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font" Target="fonts/Nunito-bold.fntdata"/><Relationship Id="rId16" Type="http://schemas.openxmlformats.org/officeDocument/2006/relationships/slide" Target="slides/slide10.xml"/><Relationship Id="rId38" Type="http://schemas.openxmlformats.org/officeDocument/2006/relationships/font" Target="fonts/Nunito-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Comenzamos retomando ideas previas de lo visto en la asignatura ACL</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9" name="Google Shape;309;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5" name="Google Shape;315;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1" name="Google Shape;321;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8" name="Google Shape;32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4" name="Google Shape;33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0" name="Google Shape;340;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0" name="Google Shape;350;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8" name="Google Shape;358;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6" name="Google Shape;366;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4" name="Google Shape;374;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1" name="Google Shape;26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5" name="Google Shape;385;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4" name="Google Shape;394;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1" name="Google Shape;401;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7" name="Google Shape;407;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3" name="Google Shape;413;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0" name="Google Shape;420;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2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6" name="Google Shape;426;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4" name="Google Shape;434;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2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2" name="Google Shape;442;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9" name="Google Shape;449;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7" name="Google Shape;26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p3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5" name="Google Shape;455;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3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2" name="Google Shape;462;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3" name="Google Shape;27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9" name="Google Shape;27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5" name="Google Shape;285;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1" name="Google Shape;29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7" name="Google Shape;29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3" name="Google Shape;30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p37"/>
          <p:cNvSpPr/>
          <p:nvPr/>
        </p:nvSpPr>
        <p:spPr>
          <a:xfrm>
            <a:off x="31" y="3766000"/>
            <a:ext cx="7370400" cy="30921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37"/>
          <p:cNvSpPr/>
          <p:nvPr/>
        </p:nvSpPr>
        <p:spPr>
          <a:xfrm flipH="1">
            <a:off x="3582600" y="2067600"/>
            <a:ext cx="5561400" cy="47904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37"/>
          <p:cNvSpPr/>
          <p:nvPr/>
        </p:nvSpPr>
        <p:spPr>
          <a:xfrm rot="10800000">
            <a:off x="5058905" y="-100"/>
            <a:ext cx="4085100" cy="2736900"/>
          </a:xfrm>
          <a:prstGeom prst="rtTriangl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37"/>
          <p:cNvSpPr/>
          <p:nvPr/>
        </p:nvSpPr>
        <p:spPr>
          <a:xfrm>
            <a:off x="20327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 name="Google Shape;18;p37"/>
          <p:cNvGrpSpPr/>
          <p:nvPr/>
        </p:nvGrpSpPr>
        <p:grpSpPr>
          <a:xfrm>
            <a:off x="255200" y="789"/>
            <a:ext cx="2250363" cy="1392365"/>
            <a:chOff x="255200" y="592"/>
            <a:chExt cx="2250363" cy="1044300"/>
          </a:xfrm>
        </p:grpSpPr>
        <p:sp>
          <p:nvSpPr>
            <p:cNvPr id="19" name="Google Shape;19;p37"/>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37"/>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37"/>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 name="Google Shape;22;p37"/>
          <p:cNvGrpSpPr/>
          <p:nvPr/>
        </p:nvGrpSpPr>
        <p:grpSpPr>
          <a:xfrm>
            <a:off x="905395" y="789"/>
            <a:ext cx="2250363" cy="1392365"/>
            <a:chOff x="905395" y="592"/>
            <a:chExt cx="2250363" cy="1044300"/>
          </a:xfrm>
        </p:grpSpPr>
        <p:sp>
          <p:nvSpPr>
            <p:cNvPr id="23" name="Google Shape;23;p37"/>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37"/>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37"/>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 name="Google Shape;26;p37"/>
          <p:cNvGrpSpPr/>
          <p:nvPr/>
        </p:nvGrpSpPr>
        <p:grpSpPr>
          <a:xfrm>
            <a:off x="7057470" y="6784"/>
            <a:ext cx="1851282" cy="1002839"/>
            <a:chOff x="6917201" y="0"/>
            <a:chExt cx="2227776" cy="863400"/>
          </a:xfrm>
        </p:grpSpPr>
        <p:sp>
          <p:nvSpPr>
            <p:cNvPr id="27" name="Google Shape;27;p37"/>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37"/>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37"/>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 name="Google Shape;30;p37"/>
          <p:cNvGrpSpPr/>
          <p:nvPr/>
        </p:nvGrpSpPr>
        <p:grpSpPr>
          <a:xfrm>
            <a:off x="6553032" y="5623803"/>
            <a:ext cx="2389067" cy="1234317"/>
            <a:chOff x="6917201" y="0"/>
            <a:chExt cx="2227776" cy="863400"/>
          </a:xfrm>
        </p:grpSpPr>
        <p:sp>
          <p:nvSpPr>
            <p:cNvPr id="31" name="Google Shape;31;p37"/>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37"/>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37"/>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4" name="Google Shape;34;p37"/>
          <p:cNvGrpSpPr/>
          <p:nvPr/>
        </p:nvGrpSpPr>
        <p:grpSpPr>
          <a:xfrm>
            <a:off x="199151" y="5407536"/>
            <a:ext cx="2795413" cy="1444382"/>
            <a:chOff x="6917201" y="0"/>
            <a:chExt cx="2227776" cy="863400"/>
          </a:xfrm>
        </p:grpSpPr>
        <p:sp>
          <p:nvSpPr>
            <p:cNvPr id="35" name="Google Shape;35;p37"/>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37"/>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37"/>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8" name="Google Shape;38;p37"/>
          <p:cNvSpPr txBox="1"/>
          <p:nvPr>
            <p:ph type="ctrTitle"/>
          </p:nvPr>
        </p:nvSpPr>
        <p:spPr>
          <a:xfrm>
            <a:off x="1858703" y="2430444"/>
            <a:ext cx="5361300" cy="1930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39" name="Google Shape;39;p37"/>
          <p:cNvSpPr txBox="1"/>
          <p:nvPr>
            <p:ph idx="1" type="subTitle"/>
          </p:nvPr>
        </p:nvSpPr>
        <p:spPr>
          <a:xfrm>
            <a:off x="1858700" y="4550877"/>
            <a:ext cx="5361300" cy="696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40" name="Google Shape;40;p37"/>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3" name="Shape 113"/>
        <p:cNvGrpSpPr/>
        <p:nvPr/>
      </p:nvGrpSpPr>
      <p:grpSpPr>
        <a:xfrm>
          <a:off x="0" y="0"/>
          <a:ext cx="0" cy="0"/>
          <a:chOff x="0" y="0"/>
          <a:chExt cx="0" cy="0"/>
        </a:xfrm>
      </p:grpSpPr>
      <p:sp>
        <p:nvSpPr>
          <p:cNvPr id="114" name="Google Shape;114;p59"/>
          <p:cNvSpPr/>
          <p:nvPr/>
        </p:nvSpPr>
        <p:spPr>
          <a:xfrm flipH="1">
            <a:off x="5569200" y="3778767"/>
            <a:ext cx="3574800" cy="3079200"/>
          </a:xfrm>
          <a:prstGeom prst="rtTriangl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5" name="Google Shape;115;p59"/>
          <p:cNvGrpSpPr/>
          <p:nvPr/>
        </p:nvGrpSpPr>
        <p:grpSpPr>
          <a:xfrm>
            <a:off x="5959223" y="5492768"/>
            <a:ext cx="2520951" cy="1365553"/>
            <a:chOff x="6917201" y="0"/>
            <a:chExt cx="2227776" cy="863400"/>
          </a:xfrm>
        </p:grpSpPr>
        <p:sp>
          <p:nvSpPr>
            <p:cNvPr id="116" name="Google Shape;116;p59"/>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59"/>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59"/>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9" name="Google Shape;119;p59"/>
          <p:cNvGrpSpPr/>
          <p:nvPr/>
        </p:nvGrpSpPr>
        <p:grpSpPr>
          <a:xfrm>
            <a:off x="199151" y="3"/>
            <a:ext cx="2795413" cy="1444382"/>
            <a:chOff x="6917201" y="0"/>
            <a:chExt cx="2227776" cy="863400"/>
          </a:xfrm>
        </p:grpSpPr>
        <p:sp>
          <p:nvSpPr>
            <p:cNvPr id="120" name="Google Shape;120;p59"/>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59"/>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59"/>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3" name="Google Shape;123;p59"/>
          <p:cNvSpPr txBox="1"/>
          <p:nvPr>
            <p:ph hasCustomPrompt="1" type="title"/>
          </p:nvPr>
        </p:nvSpPr>
        <p:spPr>
          <a:xfrm>
            <a:off x="1385850" y="1845133"/>
            <a:ext cx="6372300" cy="18396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dk2"/>
              </a:buClr>
              <a:buSzPts val="8600"/>
              <a:buNone/>
              <a:defRPr sz="8600">
                <a:solidFill>
                  <a:schemeClr val="dk2"/>
                </a:solidFill>
              </a:defRPr>
            </a:lvl1pPr>
            <a:lvl2pPr lvl="1" algn="ctr">
              <a:lnSpc>
                <a:spcPct val="100000"/>
              </a:lnSpc>
              <a:spcBef>
                <a:spcPts val="0"/>
              </a:spcBef>
              <a:spcAft>
                <a:spcPts val="0"/>
              </a:spcAft>
              <a:buClr>
                <a:schemeClr val="dk2"/>
              </a:buClr>
              <a:buSzPts val="8600"/>
              <a:buNone/>
              <a:defRPr sz="8600">
                <a:solidFill>
                  <a:schemeClr val="dk2"/>
                </a:solidFill>
              </a:defRPr>
            </a:lvl2pPr>
            <a:lvl3pPr lvl="2" algn="ctr">
              <a:lnSpc>
                <a:spcPct val="100000"/>
              </a:lnSpc>
              <a:spcBef>
                <a:spcPts val="0"/>
              </a:spcBef>
              <a:spcAft>
                <a:spcPts val="0"/>
              </a:spcAft>
              <a:buClr>
                <a:schemeClr val="dk2"/>
              </a:buClr>
              <a:buSzPts val="8600"/>
              <a:buNone/>
              <a:defRPr sz="8600">
                <a:solidFill>
                  <a:schemeClr val="dk2"/>
                </a:solidFill>
              </a:defRPr>
            </a:lvl3pPr>
            <a:lvl4pPr lvl="3" algn="ctr">
              <a:lnSpc>
                <a:spcPct val="100000"/>
              </a:lnSpc>
              <a:spcBef>
                <a:spcPts val="0"/>
              </a:spcBef>
              <a:spcAft>
                <a:spcPts val="0"/>
              </a:spcAft>
              <a:buClr>
                <a:schemeClr val="dk2"/>
              </a:buClr>
              <a:buSzPts val="8600"/>
              <a:buNone/>
              <a:defRPr sz="8600">
                <a:solidFill>
                  <a:schemeClr val="dk2"/>
                </a:solidFill>
              </a:defRPr>
            </a:lvl4pPr>
            <a:lvl5pPr lvl="4" algn="ctr">
              <a:lnSpc>
                <a:spcPct val="100000"/>
              </a:lnSpc>
              <a:spcBef>
                <a:spcPts val="0"/>
              </a:spcBef>
              <a:spcAft>
                <a:spcPts val="0"/>
              </a:spcAft>
              <a:buClr>
                <a:schemeClr val="dk2"/>
              </a:buClr>
              <a:buSzPts val="8600"/>
              <a:buNone/>
              <a:defRPr sz="8600">
                <a:solidFill>
                  <a:schemeClr val="dk2"/>
                </a:solidFill>
              </a:defRPr>
            </a:lvl5pPr>
            <a:lvl6pPr lvl="5" algn="ctr">
              <a:lnSpc>
                <a:spcPct val="100000"/>
              </a:lnSpc>
              <a:spcBef>
                <a:spcPts val="0"/>
              </a:spcBef>
              <a:spcAft>
                <a:spcPts val="0"/>
              </a:spcAft>
              <a:buClr>
                <a:schemeClr val="dk2"/>
              </a:buClr>
              <a:buSzPts val="8600"/>
              <a:buNone/>
              <a:defRPr sz="8600">
                <a:solidFill>
                  <a:schemeClr val="dk2"/>
                </a:solidFill>
              </a:defRPr>
            </a:lvl6pPr>
            <a:lvl7pPr lvl="6" algn="ctr">
              <a:lnSpc>
                <a:spcPct val="100000"/>
              </a:lnSpc>
              <a:spcBef>
                <a:spcPts val="0"/>
              </a:spcBef>
              <a:spcAft>
                <a:spcPts val="0"/>
              </a:spcAft>
              <a:buClr>
                <a:schemeClr val="dk2"/>
              </a:buClr>
              <a:buSzPts val="8600"/>
              <a:buNone/>
              <a:defRPr sz="8600">
                <a:solidFill>
                  <a:schemeClr val="dk2"/>
                </a:solidFill>
              </a:defRPr>
            </a:lvl7pPr>
            <a:lvl8pPr lvl="7" algn="ctr">
              <a:lnSpc>
                <a:spcPct val="100000"/>
              </a:lnSpc>
              <a:spcBef>
                <a:spcPts val="0"/>
              </a:spcBef>
              <a:spcAft>
                <a:spcPts val="0"/>
              </a:spcAft>
              <a:buClr>
                <a:schemeClr val="dk2"/>
              </a:buClr>
              <a:buSzPts val="8600"/>
              <a:buNone/>
              <a:defRPr sz="8600">
                <a:solidFill>
                  <a:schemeClr val="dk2"/>
                </a:solidFill>
              </a:defRPr>
            </a:lvl8pPr>
            <a:lvl9pPr lvl="8" algn="ctr">
              <a:lnSpc>
                <a:spcPct val="100000"/>
              </a:lnSpc>
              <a:spcBef>
                <a:spcPts val="0"/>
              </a:spcBef>
              <a:spcAft>
                <a:spcPts val="0"/>
              </a:spcAft>
              <a:buClr>
                <a:schemeClr val="dk2"/>
              </a:buClr>
              <a:buSzPts val="8600"/>
              <a:buNone/>
              <a:defRPr sz="8600">
                <a:solidFill>
                  <a:schemeClr val="dk2"/>
                </a:solidFill>
              </a:defRPr>
            </a:lvl9pPr>
          </a:lstStyle>
          <a:p>
            <a:r>
              <a:t>xx%</a:t>
            </a:r>
          </a:p>
        </p:txBody>
      </p:sp>
      <p:sp>
        <p:nvSpPr>
          <p:cNvPr id="124" name="Google Shape;124;p59"/>
          <p:cNvSpPr txBox="1"/>
          <p:nvPr>
            <p:ph idx="1" type="body"/>
          </p:nvPr>
        </p:nvSpPr>
        <p:spPr>
          <a:xfrm>
            <a:off x="1385850" y="3818467"/>
            <a:ext cx="6372300" cy="854700"/>
          </a:xfrm>
          <a:prstGeom prst="rect">
            <a:avLst/>
          </a:prstGeom>
          <a:noFill/>
          <a:ln>
            <a:noFill/>
          </a:ln>
        </p:spPr>
        <p:txBody>
          <a:bodyPr anchorCtr="0" anchor="t" bIns="91425" lIns="91425" spcFirstLastPara="1" rIns="91425" wrap="square" tIns="91425">
            <a:normAutofit/>
          </a:bodyPr>
          <a:lstStyle>
            <a:lvl1pPr indent="-311150" lvl="0" marL="457200" algn="ctr">
              <a:lnSpc>
                <a:spcPct val="115000"/>
              </a:lnSpc>
              <a:spcBef>
                <a:spcPts val="0"/>
              </a:spcBef>
              <a:spcAft>
                <a:spcPts val="0"/>
              </a:spcAft>
              <a:buSzPts val="13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125" name="Google Shape;125;p59"/>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6" name="Shape 126"/>
        <p:cNvGrpSpPr/>
        <p:nvPr/>
      </p:nvGrpSpPr>
      <p:grpSpPr>
        <a:xfrm>
          <a:off x="0" y="0"/>
          <a:ext cx="0" cy="0"/>
          <a:chOff x="0" y="0"/>
          <a:chExt cx="0" cy="0"/>
        </a:xfrm>
      </p:grpSpPr>
      <p:sp>
        <p:nvSpPr>
          <p:cNvPr id="127" name="Google Shape;127;p60"/>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32" name="Shape 132"/>
        <p:cNvGrpSpPr/>
        <p:nvPr/>
      </p:nvGrpSpPr>
      <p:grpSpPr>
        <a:xfrm>
          <a:off x="0" y="0"/>
          <a:ext cx="0" cy="0"/>
          <a:chOff x="0" y="0"/>
          <a:chExt cx="0" cy="0"/>
        </a:xfrm>
      </p:grpSpPr>
      <p:sp>
        <p:nvSpPr>
          <p:cNvPr id="133" name="Google Shape;133;p39"/>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34" name="Google Shape;134;p39"/>
          <p:cNvSpPr txBox="1"/>
          <p:nvPr>
            <p:ph idx="10" type="dt"/>
          </p:nvPr>
        </p:nvSpPr>
        <p:spPr>
          <a:xfrm>
            <a:off x="6096000" y="6248400"/>
            <a:ext cx="26670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5" name="Google Shape;135;p39"/>
          <p:cNvSpPr txBox="1"/>
          <p:nvPr>
            <p:ph idx="11" type="ftr"/>
          </p:nvPr>
        </p:nvSpPr>
        <p:spPr>
          <a:xfrm>
            <a:off x="609600" y="6248206"/>
            <a:ext cx="5421000" cy="36510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6" name="Google Shape;136;p39"/>
          <p:cNvSpPr txBox="1"/>
          <p:nvPr>
            <p:ph idx="12" type="sldNum"/>
          </p:nvPr>
        </p:nvSpPr>
        <p:spPr>
          <a:xfrm>
            <a:off x="0" y="1272222"/>
            <a:ext cx="533400" cy="244500"/>
          </a:xfrm>
          <a:prstGeom prst="rect">
            <a:avLst/>
          </a:prstGeom>
          <a:noFill/>
          <a:ln>
            <a:noFill/>
          </a:ln>
        </p:spPr>
        <p:txBody>
          <a:bodyPr anchorCtr="0" anchor="ctr" bIns="45700" lIns="91425" spcFirstLastPara="1" rIns="91425" wrap="square" tIns="45700">
            <a:normAutofit/>
          </a:bodyPr>
          <a:lstStyle>
            <a:lvl1pPr indent="0" lvl="0"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1pPr>
            <a:lvl2pPr indent="0" lvl="1"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2pPr>
            <a:lvl3pPr indent="0" lvl="2"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3pPr>
            <a:lvl4pPr indent="0" lvl="3"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4pPr>
            <a:lvl5pPr indent="0" lvl="4"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5pPr>
            <a:lvl6pPr indent="0" lvl="5"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6pPr>
            <a:lvl7pPr indent="0" lvl="6"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7pPr>
            <a:lvl8pPr indent="0" lvl="7"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8pPr>
            <a:lvl9pPr indent="0" lvl="8" marL="0" marR="0" algn="ctr">
              <a:lnSpc>
                <a:spcPct val="100000"/>
              </a:lnSpc>
              <a:spcBef>
                <a:spcPts val="0"/>
              </a:spcBef>
              <a:spcAft>
                <a:spcPts val="0"/>
              </a:spcAft>
              <a:buClr>
                <a:srgbClr val="000000"/>
              </a:buClr>
              <a:buSzPts val="1400"/>
              <a:buFont typeface="Arial"/>
              <a:buNone/>
              <a:defRPr b="1" i="0" sz="1400" u="none" cap="none" strike="noStrike">
                <a:solidFill>
                  <a:srgbClr val="FFFFFF"/>
                </a:solidFill>
                <a:latin typeface="Twentieth Century"/>
                <a:ea typeface="Twentieth Century"/>
                <a:cs typeface="Twentieth Century"/>
                <a:sym typeface="Twentieth Century"/>
              </a:defRPr>
            </a:lvl9pPr>
          </a:lstStyle>
          <a:p>
            <a:pPr indent="0" lvl="0" marL="0" rtl="0" algn="ctr">
              <a:spcBef>
                <a:spcPts val="0"/>
              </a:spcBef>
              <a:spcAft>
                <a:spcPts val="0"/>
              </a:spcAft>
              <a:buNone/>
            </a:pPr>
            <a:fld id="{00000000-1234-1234-1234-123412341234}" type="slidenum">
              <a:rPr lang="en-US"/>
              <a:t>‹#›</a:t>
            </a:fld>
            <a:endParaRPr/>
          </a:p>
        </p:txBody>
      </p:sp>
      <p:sp>
        <p:nvSpPr>
          <p:cNvPr id="137" name="Google Shape;137;p39"/>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lvl1pPr indent="-297180" lvl="0" marL="457200" algn="l">
              <a:lnSpc>
                <a:spcPct val="115000"/>
              </a:lnSpc>
              <a:spcBef>
                <a:spcPts val="700"/>
              </a:spcBef>
              <a:spcAft>
                <a:spcPts val="0"/>
              </a:spcAft>
              <a:buSzPts val="1080"/>
              <a:buChar char="●"/>
              <a:defRPr/>
            </a:lvl1pPr>
            <a:lvl2pPr indent="-308610" lvl="1" marL="914400" algn="l">
              <a:lnSpc>
                <a:spcPct val="115000"/>
              </a:lnSpc>
              <a:spcBef>
                <a:spcPts val="1200"/>
              </a:spcBef>
              <a:spcAft>
                <a:spcPts val="0"/>
              </a:spcAft>
              <a:buSzPts val="1260"/>
              <a:buChar char="○"/>
              <a:defRPr/>
            </a:lvl2pPr>
            <a:lvl3pPr indent="-314325" lvl="2" marL="1371600" algn="l">
              <a:lnSpc>
                <a:spcPct val="115000"/>
              </a:lnSpc>
              <a:spcBef>
                <a:spcPts val="1200"/>
              </a:spcBef>
              <a:spcAft>
                <a:spcPts val="0"/>
              </a:spcAft>
              <a:buSzPts val="1350"/>
              <a:buChar char="■"/>
              <a:defRPr/>
            </a:lvl3pPr>
            <a:lvl4pPr indent="-314325" lvl="3" marL="1828800" algn="l">
              <a:lnSpc>
                <a:spcPct val="115000"/>
              </a:lnSpc>
              <a:spcBef>
                <a:spcPts val="1200"/>
              </a:spcBef>
              <a:spcAft>
                <a:spcPts val="0"/>
              </a:spcAft>
              <a:buSzPts val="1350"/>
              <a:buChar char="●"/>
              <a:defRPr/>
            </a:lvl4pPr>
            <a:lvl5pPr indent="-302895" lvl="4" marL="2286000" algn="l">
              <a:lnSpc>
                <a:spcPct val="115000"/>
              </a:lnSpc>
              <a:spcBef>
                <a:spcPts val="1200"/>
              </a:spcBef>
              <a:spcAft>
                <a:spcPts val="0"/>
              </a:spcAft>
              <a:buSzPts val="1170"/>
              <a:buChar char="○"/>
              <a:defRPr/>
            </a:lvl5pPr>
            <a:lvl6pPr indent="-342900" lvl="5" marL="2743200" algn="l">
              <a:lnSpc>
                <a:spcPct val="115000"/>
              </a:lnSpc>
              <a:spcBef>
                <a:spcPts val="1200"/>
              </a:spcBef>
              <a:spcAft>
                <a:spcPts val="0"/>
              </a:spcAft>
              <a:buSzPts val="1800"/>
              <a:buChar char="■"/>
              <a:defRPr/>
            </a:lvl6pPr>
            <a:lvl7pPr indent="-342900" lvl="6" marL="3200400" algn="l">
              <a:lnSpc>
                <a:spcPct val="115000"/>
              </a:lnSpc>
              <a:spcBef>
                <a:spcPts val="1200"/>
              </a:spcBef>
              <a:spcAft>
                <a:spcPts val="0"/>
              </a:spcAft>
              <a:buSzPts val="1800"/>
              <a:buChar char="●"/>
              <a:defRPr/>
            </a:lvl7pPr>
            <a:lvl8pPr indent="-342900" lvl="7" marL="3657600" algn="l">
              <a:lnSpc>
                <a:spcPct val="115000"/>
              </a:lnSpc>
              <a:spcBef>
                <a:spcPts val="1200"/>
              </a:spcBef>
              <a:spcAft>
                <a:spcPts val="0"/>
              </a:spcAft>
              <a:buSzPts val="1800"/>
              <a:buChar char="○"/>
              <a:defRPr/>
            </a:lvl8pPr>
            <a:lvl9pPr indent="-342900" lvl="8" marL="4114800" algn="l">
              <a:lnSpc>
                <a:spcPct val="115000"/>
              </a:lnSpc>
              <a:spcBef>
                <a:spcPts val="1200"/>
              </a:spcBef>
              <a:spcAft>
                <a:spcPts val="1200"/>
              </a:spcAft>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8" name="Shape 138"/>
        <p:cNvGrpSpPr/>
        <p:nvPr/>
      </p:nvGrpSpPr>
      <p:grpSpPr>
        <a:xfrm>
          <a:off x="0" y="0"/>
          <a:ext cx="0" cy="0"/>
          <a:chOff x="0" y="0"/>
          <a:chExt cx="0" cy="0"/>
        </a:xfrm>
      </p:grpSpPr>
      <p:sp>
        <p:nvSpPr>
          <p:cNvPr id="139" name="Google Shape;139;p40"/>
          <p:cNvSpPr/>
          <p:nvPr/>
        </p:nvSpPr>
        <p:spPr>
          <a:xfrm>
            <a:off x="31" y="3766000"/>
            <a:ext cx="7370400" cy="30921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40"/>
          <p:cNvSpPr/>
          <p:nvPr/>
        </p:nvSpPr>
        <p:spPr>
          <a:xfrm flipH="1">
            <a:off x="3582600" y="2067600"/>
            <a:ext cx="5561400" cy="47904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40"/>
          <p:cNvSpPr/>
          <p:nvPr/>
        </p:nvSpPr>
        <p:spPr>
          <a:xfrm rot="10800000">
            <a:off x="5058905" y="-100"/>
            <a:ext cx="4085100" cy="2736900"/>
          </a:xfrm>
          <a:prstGeom prst="rtTriangl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40"/>
          <p:cNvSpPr/>
          <p:nvPr/>
        </p:nvSpPr>
        <p:spPr>
          <a:xfrm>
            <a:off x="20327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43" name="Google Shape;143;p40"/>
          <p:cNvGrpSpPr/>
          <p:nvPr/>
        </p:nvGrpSpPr>
        <p:grpSpPr>
          <a:xfrm>
            <a:off x="255200" y="790"/>
            <a:ext cx="2250363" cy="1392365"/>
            <a:chOff x="255200" y="592"/>
            <a:chExt cx="2250363" cy="1044300"/>
          </a:xfrm>
        </p:grpSpPr>
        <p:sp>
          <p:nvSpPr>
            <p:cNvPr id="144" name="Google Shape;144;p40"/>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40"/>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40"/>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7" name="Google Shape;147;p40"/>
          <p:cNvGrpSpPr/>
          <p:nvPr/>
        </p:nvGrpSpPr>
        <p:grpSpPr>
          <a:xfrm>
            <a:off x="905395" y="790"/>
            <a:ext cx="2250363" cy="1392365"/>
            <a:chOff x="905395" y="592"/>
            <a:chExt cx="2250363" cy="1044300"/>
          </a:xfrm>
        </p:grpSpPr>
        <p:sp>
          <p:nvSpPr>
            <p:cNvPr id="148" name="Google Shape;148;p40"/>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40"/>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40"/>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1" name="Google Shape;151;p40"/>
          <p:cNvGrpSpPr/>
          <p:nvPr/>
        </p:nvGrpSpPr>
        <p:grpSpPr>
          <a:xfrm>
            <a:off x="7057468" y="6784"/>
            <a:ext cx="1851281" cy="1002839"/>
            <a:chOff x="6917201" y="0"/>
            <a:chExt cx="2227776" cy="863400"/>
          </a:xfrm>
        </p:grpSpPr>
        <p:sp>
          <p:nvSpPr>
            <p:cNvPr id="152" name="Google Shape;152;p40"/>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40"/>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40"/>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5" name="Google Shape;155;p40"/>
          <p:cNvGrpSpPr/>
          <p:nvPr/>
        </p:nvGrpSpPr>
        <p:grpSpPr>
          <a:xfrm>
            <a:off x="6553032" y="5623802"/>
            <a:ext cx="2389067" cy="1234317"/>
            <a:chOff x="6917201" y="0"/>
            <a:chExt cx="2227776" cy="863400"/>
          </a:xfrm>
        </p:grpSpPr>
        <p:sp>
          <p:nvSpPr>
            <p:cNvPr id="156" name="Google Shape;156;p40"/>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40"/>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40"/>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9" name="Google Shape;159;p40"/>
          <p:cNvGrpSpPr/>
          <p:nvPr/>
        </p:nvGrpSpPr>
        <p:grpSpPr>
          <a:xfrm>
            <a:off x="199149" y="5407536"/>
            <a:ext cx="2795413" cy="1444382"/>
            <a:chOff x="6917201" y="0"/>
            <a:chExt cx="2227776" cy="863400"/>
          </a:xfrm>
        </p:grpSpPr>
        <p:sp>
          <p:nvSpPr>
            <p:cNvPr id="160" name="Google Shape;160;p40"/>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40"/>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40"/>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3" name="Google Shape;163;p40"/>
          <p:cNvSpPr txBox="1"/>
          <p:nvPr>
            <p:ph type="ctrTitle"/>
          </p:nvPr>
        </p:nvSpPr>
        <p:spPr>
          <a:xfrm>
            <a:off x="1858703" y="2430444"/>
            <a:ext cx="5361300" cy="1930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164" name="Google Shape;164;p40"/>
          <p:cNvSpPr txBox="1"/>
          <p:nvPr>
            <p:ph idx="1" type="subTitle"/>
          </p:nvPr>
        </p:nvSpPr>
        <p:spPr>
          <a:xfrm>
            <a:off x="1858700" y="4550878"/>
            <a:ext cx="5361300" cy="696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165" name="Google Shape;165;p40"/>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6" name="Shape 166"/>
        <p:cNvGrpSpPr/>
        <p:nvPr/>
      </p:nvGrpSpPr>
      <p:grpSpPr>
        <a:xfrm>
          <a:off x="0" y="0"/>
          <a:ext cx="0" cy="0"/>
          <a:chOff x="0" y="0"/>
          <a:chExt cx="0" cy="0"/>
        </a:xfrm>
      </p:grpSpPr>
      <p:sp>
        <p:nvSpPr>
          <p:cNvPr id="167" name="Google Shape;167;p41"/>
          <p:cNvSpPr/>
          <p:nvPr/>
        </p:nvSpPr>
        <p:spPr>
          <a:xfrm flipH="1">
            <a:off x="4757100" y="3079200"/>
            <a:ext cx="4386900" cy="3778800"/>
          </a:xfrm>
          <a:prstGeom prst="rtTriangl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8" name="Google Shape;168;p41"/>
          <p:cNvGrpSpPr/>
          <p:nvPr/>
        </p:nvGrpSpPr>
        <p:grpSpPr>
          <a:xfrm>
            <a:off x="5594191" y="5281486"/>
            <a:ext cx="2910144" cy="1576482"/>
            <a:chOff x="6917201" y="0"/>
            <a:chExt cx="2227776" cy="863400"/>
          </a:xfrm>
        </p:grpSpPr>
        <p:sp>
          <p:nvSpPr>
            <p:cNvPr id="169" name="Google Shape;169;p4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4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4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2" name="Google Shape;172;p41"/>
          <p:cNvGrpSpPr/>
          <p:nvPr/>
        </p:nvGrpSpPr>
        <p:grpSpPr>
          <a:xfrm>
            <a:off x="199149" y="3"/>
            <a:ext cx="2795413" cy="1444382"/>
            <a:chOff x="6917201" y="0"/>
            <a:chExt cx="2227776" cy="863400"/>
          </a:xfrm>
        </p:grpSpPr>
        <p:sp>
          <p:nvSpPr>
            <p:cNvPr id="173" name="Google Shape;173;p4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4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4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6" name="Google Shape;176;p41"/>
          <p:cNvSpPr txBox="1"/>
          <p:nvPr>
            <p:ph type="title"/>
          </p:nvPr>
        </p:nvSpPr>
        <p:spPr>
          <a:xfrm>
            <a:off x="1888684" y="2328133"/>
            <a:ext cx="5377500" cy="2194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dk2"/>
              </a:buClr>
              <a:buSzPts val="3200"/>
              <a:buNone/>
              <a:defRPr sz="3200">
                <a:solidFill>
                  <a:schemeClr val="dk2"/>
                </a:solidFill>
              </a:defRPr>
            </a:lvl1pPr>
            <a:lvl2pPr lvl="1" algn="ctr">
              <a:lnSpc>
                <a:spcPct val="100000"/>
              </a:lnSpc>
              <a:spcBef>
                <a:spcPts val="0"/>
              </a:spcBef>
              <a:spcAft>
                <a:spcPts val="0"/>
              </a:spcAft>
              <a:buClr>
                <a:schemeClr val="dk2"/>
              </a:buClr>
              <a:buSzPts val="3200"/>
              <a:buNone/>
              <a:defRPr sz="3200">
                <a:solidFill>
                  <a:schemeClr val="dk2"/>
                </a:solidFill>
              </a:defRPr>
            </a:lvl2pPr>
            <a:lvl3pPr lvl="2" algn="ctr">
              <a:lnSpc>
                <a:spcPct val="100000"/>
              </a:lnSpc>
              <a:spcBef>
                <a:spcPts val="0"/>
              </a:spcBef>
              <a:spcAft>
                <a:spcPts val="0"/>
              </a:spcAft>
              <a:buClr>
                <a:schemeClr val="dk2"/>
              </a:buClr>
              <a:buSzPts val="3200"/>
              <a:buNone/>
              <a:defRPr sz="3200">
                <a:solidFill>
                  <a:schemeClr val="dk2"/>
                </a:solidFill>
              </a:defRPr>
            </a:lvl3pPr>
            <a:lvl4pPr lvl="3" algn="ctr">
              <a:lnSpc>
                <a:spcPct val="100000"/>
              </a:lnSpc>
              <a:spcBef>
                <a:spcPts val="0"/>
              </a:spcBef>
              <a:spcAft>
                <a:spcPts val="0"/>
              </a:spcAft>
              <a:buClr>
                <a:schemeClr val="dk2"/>
              </a:buClr>
              <a:buSzPts val="3200"/>
              <a:buNone/>
              <a:defRPr sz="3200">
                <a:solidFill>
                  <a:schemeClr val="dk2"/>
                </a:solidFill>
              </a:defRPr>
            </a:lvl4pPr>
            <a:lvl5pPr lvl="4" algn="ctr">
              <a:lnSpc>
                <a:spcPct val="100000"/>
              </a:lnSpc>
              <a:spcBef>
                <a:spcPts val="0"/>
              </a:spcBef>
              <a:spcAft>
                <a:spcPts val="0"/>
              </a:spcAft>
              <a:buClr>
                <a:schemeClr val="dk2"/>
              </a:buClr>
              <a:buSzPts val="3200"/>
              <a:buNone/>
              <a:defRPr sz="3200">
                <a:solidFill>
                  <a:schemeClr val="dk2"/>
                </a:solidFill>
              </a:defRPr>
            </a:lvl5pPr>
            <a:lvl6pPr lvl="5" algn="ctr">
              <a:lnSpc>
                <a:spcPct val="100000"/>
              </a:lnSpc>
              <a:spcBef>
                <a:spcPts val="0"/>
              </a:spcBef>
              <a:spcAft>
                <a:spcPts val="0"/>
              </a:spcAft>
              <a:buClr>
                <a:schemeClr val="dk2"/>
              </a:buClr>
              <a:buSzPts val="3200"/>
              <a:buNone/>
              <a:defRPr sz="3200">
                <a:solidFill>
                  <a:schemeClr val="dk2"/>
                </a:solidFill>
              </a:defRPr>
            </a:lvl6pPr>
            <a:lvl7pPr lvl="6" algn="ctr">
              <a:lnSpc>
                <a:spcPct val="100000"/>
              </a:lnSpc>
              <a:spcBef>
                <a:spcPts val="0"/>
              </a:spcBef>
              <a:spcAft>
                <a:spcPts val="0"/>
              </a:spcAft>
              <a:buClr>
                <a:schemeClr val="dk2"/>
              </a:buClr>
              <a:buSzPts val="3200"/>
              <a:buNone/>
              <a:defRPr sz="3200">
                <a:solidFill>
                  <a:schemeClr val="dk2"/>
                </a:solidFill>
              </a:defRPr>
            </a:lvl7pPr>
            <a:lvl8pPr lvl="7" algn="ctr">
              <a:lnSpc>
                <a:spcPct val="100000"/>
              </a:lnSpc>
              <a:spcBef>
                <a:spcPts val="0"/>
              </a:spcBef>
              <a:spcAft>
                <a:spcPts val="0"/>
              </a:spcAft>
              <a:buClr>
                <a:schemeClr val="dk2"/>
              </a:buClr>
              <a:buSzPts val="3200"/>
              <a:buNone/>
              <a:defRPr sz="3200">
                <a:solidFill>
                  <a:schemeClr val="dk2"/>
                </a:solidFill>
              </a:defRPr>
            </a:lvl8pPr>
            <a:lvl9pPr lvl="8" algn="ctr">
              <a:lnSpc>
                <a:spcPct val="100000"/>
              </a:lnSpc>
              <a:spcBef>
                <a:spcPts val="0"/>
              </a:spcBef>
              <a:spcAft>
                <a:spcPts val="0"/>
              </a:spcAft>
              <a:buClr>
                <a:schemeClr val="dk2"/>
              </a:buClr>
              <a:buSzPts val="3200"/>
              <a:buNone/>
              <a:defRPr sz="3200">
                <a:solidFill>
                  <a:schemeClr val="dk2"/>
                </a:solidFill>
              </a:defRPr>
            </a:lvl9pPr>
          </a:lstStyle>
          <a:p/>
        </p:txBody>
      </p:sp>
      <p:sp>
        <p:nvSpPr>
          <p:cNvPr id="177" name="Google Shape;177;p41"/>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8" name="Shape 178"/>
        <p:cNvGrpSpPr/>
        <p:nvPr/>
      </p:nvGrpSpPr>
      <p:grpSpPr>
        <a:xfrm>
          <a:off x="0" y="0"/>
          <a:ext cx="0" cy="0"/>
          <a:chOff x="0" y="0"/>
          <a:chExt cx="0" cy="0"/>
        </a:xfrm>
      </p:grpSpPr>
      <p:sp>
        <p:nvSpPr>
          <p:cNvPr id="179" name="Google Shape;179;p42"/>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42"/>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42"/>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42"/>
          <p:cNvSpPr txBox="1"/>
          <p:nvPr>
            <p:ph type="title"/>
          </p:nvPr>
        </p:nvSpPr>
        <p:spPr>
          <a:xfrm>
            <a:off x="819150" y="1127467"/>
            <a:ext cx="7505700" cy="1272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183" name="Google Shape;183;p42"/>
          <p:cNvSpPr txBox="1"/>
          <p:nvPr>
            <p:ph idx="1" type="body"/>
          </p:nvPr>
        </p:nvSpPr>
        <p:spPr>
          <a:xfrm>
            <a:off x="819150" y="2654300"/>
            <a:ext cx="7505700" cy="32640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84" name="Google Shape;184;p42"/>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5" name="Shape 185"/>
        <p:cNvGrpSpPr/>
        <p:nvPr/>
      </p:nvGrpSpPr>
      <p:grpSpPr>
        <a:xfrm>
          <a:off x="0" y="0"/>
          <a:ext cx="0" cy="0"/>
          <a:chOff x="0" y="0"/>
          <a:chExt cx="0" cy="0"/>
        </a:xfrm>
      </p:grpSpPr>
      <p:sp>
        <p:nvSpPr>
          <p:cNvPr id="186" name="Google Shape;186;p43"/>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43"/>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43"/>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43"/>
          <p:cNvSpPr txBox="1"/>
          <p:nvPr>
            <p:ph type="title"/>
          </p:nvPr>
        </p:nvSpPr>
        <p:spPr>
          <a:xfrm>
            <a:off x="819150" y="1127467"/>
            <a:ext cx="7505700" cy="1272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190" name="Google Shape;190;p43"/>
          <p:cNvSpPr txBox="1"/>
          <p:nvPr>
            <p:ph idx="1" type="body"/>
          </p:nvPr>
        </p:nvSpPr>
        <p:spPr>
          <a:xfrm>
            <a:off x="819150" y="2654300"/>
            <a:ext cx="3686100" cy="32640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1" name="Google Shape;191;p43"/>
          <p:cNvSpPr txBox="1"/>
          <p:nvPr>
            <p:ph idx="2" type="body"/>
          </p:nvPr>
        </p:nvSpPr>
        <p:spPr>
          <a:xfrm>
            <a:off x="4638675" y="2654300"/>
            <a:ext cx="3686100" cy="32640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2" name="Google Shape;192;p43"/>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3" name="Shape 193"/>
        <p:cNvGrpSpPr/>
        <p:nvPr/>
      </p:nvGrpSpPr>
      <p:grpSpPr>
        <a:xfrm>
          <a:off x="0" y="0"/>
          <a:ext cx="0" cy="0"/>
          <a:chOff x="0" y="0"/>
          <a:chExt cx="0" cy="0"/>
        </a:xfrm>
      </p:grpSpPr>
      <p:sp>
        <p:nvSpPr>
          <p:cNvPr id="194" name="Google Shape;194;p44"/>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44"/>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44"/>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44"/>
          <p:cNvSpPr txBox="1"/>
          <p:nvPr>
            <p:ph type="title"/>
          </p:nvPr>
        </p:nvSpPr>
        <p:spPr>
          <a:xfrm>
            <a:off x="819150" y="1127467"/>
            <a:ext cx="7505700" cy="1272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198" name="Google Shape;198;p44"/>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99" name="Shape 199"/>
        <p:cNvGrpSpPr/>
        <p:nvPr/>
      </p:nvGrpSpPr>
      <p:grpSpPr>
        <a:xfrm>
          <a:off x="0" y="0"/>
          <a:ext cx="0" cy="0"/>
          <a:chOff x="0" y="0"/>
          <a:chExt cx="0" cy="0"/>
        </a:xfrm>
      </p:grpSpPr>
      <p:sp>
        <p:nvSpPr>
          <p:cNvPr id="200" name="Google Shape;200;p45"/>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45"/>
          <p:cNvSpPr/>
          <p:nvPr/>
        </p:nvSpPr>
        <p:spPr>
          <a:xfrm>
            <a:off x="31" y="3766000"/>
            <a:ext cx="7370400" cy="3092100"/>
          </a:xfrm>
          <a:prstGeom prst="rtTriangl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45"/>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45"/>
          <p:cNvSpPr txBox="1"/>
          <p:nvPr>
            <p:ph type="title"/>
          </p:nvPr>
        </p:nvSpPr>
        <p:spPr>
          <a:xfrm>
            <a:off x="819150" y="1127467"/>
            <a:ext cx="3709200" cy="18441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04" name="Google Shape;204;p45"/>
          <p:cNvSpPr txBox="1"/>
          <p:nvPr>
            <p:ph idx="1" type="body"/>
          </p:nvPr>
        </p:nvSpPr>
        <p:spPr>
          <a:xfrm>
            <a:off x="830700" y="3092067"/>
            <a:ext cx="3709200" cy="28263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205" name="Google Shape;205;p45"/>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06" name="Shape 206"/>
        <p:cNvGrpSpPr/>
        <p:nvPr/>
      </p:nvGrpSpPr>
      <p:grpSpPr>
        <a:xfrm>
          <a:off x="0" y="0"/>
          <a:ext cx="0" cy="0"/>
          <a:chOff x="0" y="0"/>
          <a:chExt cx="0" cy="0"/>
        </a:xfrm>
      </p:grpSpPr>
      <p:sp>
        <p:nvSpPr>
          <p:cNvPr id="207" name="Google Shape;207;p46"/>
          <p:cNvSpPr/>
          <p:nvPr/>
        </p:nvSpPr>
        <p:spPr>
          <a:xfrm>
            <a:off x="0" y="3764192"/>
            <a:ext cx="7369200" cy="30891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46"/>
          <p:cNvSpPr/>
          <p:nvPr/>
        </p:nvSpPr>
        <p:spPr>
          <a:xfrm flipH="1">
            <a:off x="3583210" y="2072150"/>
            <a:ext cx="5560500" cy="47859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9" name="Google Shape;209;p46"/>
          <p:cNvGrpSpPr/>
          <p:nvPr/>
        </p:nvGrpSpPr>
        <p:grpSpPr>
          <a:xfrm>
            <a:off x="255991" y="-11"/>
            <a:ext cx="2251347" cy="1391229"/>
            <a:chOff x="3961956" y="4383950"/>
            <a:chExt cx="1160548" cy="548700"/>
          </a:xfrm>
        </p:grpSpPr>
        <p:sp>
          <p:nvSpPr>
            <p:cNvPr id="210" name="Google Shape;210;p46"/>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46"/>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46"/>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3" name="Google Shape;213;p46"/>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14" name="Google Shape;214;p46"/>
          <p:cNvGrpSpPr/>
          <p:nvPr/>
        </p:nvGrpSpPr>
        <p:grpSpPr>
          <a:xfrm>
            <a:off x="34934" y="6029501"/>
            <a:ext cx="1593305" cy="822734"/>
            <a:chOff x="6917201" y="0"/>
            <a:chExt cx="2227776" cy="863400"/>
          </a:xfrm>
        </p:grpSpPr>
        <p:sp>
          <p:nvSpPr>
            <p:cNvPr id="215" name="Google Shape;215;p46"/>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46"/>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46"/>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8" name="Google Shape;218;p46"/>
          <p:cNvGrpSpPr/>
          <p:nvPr/>
        </p:nvGrpSpPr>
        <p:grpSpPr>
          <a:xfrm>
            <a:off x="5886353" y="1657"/>
            <a:ext cx="3257454" cy="1681990"/>
            <a:chOff x="6917201" y="0"/>
            <a:chExt cx="2227776" cy="863400"/>
          </a:xfrm>
        </p:grpSpPr>
        <p:sp>
          <p:nvSpPr>
            <p:cNvPr id="219" name="Google Shape;219;p46"/>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46"/>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46"/>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2" name="Google Shape;222;p46"/>
          <p:cNvSpPr txBox="1"/>
          <p:nvPr>
            <p:ph type="title"/>
          </p:nvPr>
        </p:nvSpPr>
        <p:spPr>
          <a:xfrm>
            <a:off x="1393929" y="1734861"/>
            <a:ext cx="6366900" cy="3385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200"/>
              <a:buNone/>
              <a:defRPr sz="3200"/>
            </a:lvl1pPr>
            <a:lvl2pPr lvl="1" algn="ctr">
              <a:lnSpc>
                <a:spcPct val="100000"/>
              </a:lnSpc>
              <a:spcBef>
                <a:spcPts val="0"/>
              </a:spcBef>
              <a:spcAft>
                <a:spcPts val="0"/>
              </a:spcAft>
              <a:buSzPts val="3200"/>
              <a:buNone/>
              <a:defRPr sz="3200"/>
            </a:lvl2pPr>
            <a:lvl3pPr lvl="2" algn="ctr">
              <a:lnSpc>
                <a:spcPct val="100000"/>
              </a:lnSpc>
              <a:spcBef>
                <a:spcPts val="0"/>
              </a:spcBef>
              <a:spcAft>
                <a:spcPts val="0"/>
              </a:spcAft>
              <a:buSzPts val="3200"/>
              <a:buNone/>
              <a:defRPr sz="3200"/>
            </a:lvl3pPr>
            <a:lvl4pPr lvl="3" algn="ctr">
              <a:lnSpc>
                <a:spcPct val="100000"/>
              </a:lnSpc>
              <a:spcBef>
                <a:spcPts val="0"/>
              </a:spcBef>
              <a:spcAft>
                <a:spcPts val="0"/>
              </a:spcAft>
              <a:buSzPts val="3200"/>
              <a:buNone/>
              <a:defRPr sz="3200"/>
            </a:lvl4pPr>
            <a:lvl5pPr lvl="4" algn="ctr">
              <a:lnSpc>
                <a:spcPct val="100000"/>
              </a:lnSpc>
              <a:spcBef>
                <a:spcPts val="0"/>
              </a:spcBef>
              <a:spcAft>
                <a:spcPts val="0"/>
              </a:spcAft>
              <a:buSzPts val="3200"/>
              <a:buNone/>
              <a:defRPr sz="3200"/>
            </a:lvl5pPr>
            <a:lvl6pPr lvl="5" algn="ctr">
              <a:lnSpc>
                <a:spcPct val="100000"/>
              </a:lnSpc>
              <a:spcBef>
                <a:spcPts val="0"/>
              </a:spcBef>
              <a:spcAft>
                <a:spcPts val="0"/>
              </a:spcAft>
              <a:buSzPts val="3200"/>
              <a:buNone/>
              <a:defRPr sz="3200"/>
            </a:lvl6pPr>
            <a:lvl7pPr lvl="6" algn="ctr">
              <a:lnSpc>
                <a:spcPct val="100000"/>
              </a:lnSpc>
              <a:spcBef>
                <a:spcPts val="0"/>
              </a:spcBef>
              <a:spcAft>
                <a:spcPts val="0"/>
              </a:spcAft>
              <a:buSzPts val="3200"/>
              <a:buNone/>
              <a:defRPr sz="3200"/>
            </a:lvl7pPr>
            <a:lvl8pPr lvl="7" algn="ctr">
              <a:lnSpc>
                <a:spcPct val="100000"/>
              </a:lnSpc>
              <a:spcBef>
                <a:spcPts val="0"/>
              </a:spcBef>
              <a:spcAft>
                <a:spcPts val="0"/>
              </a:spcAft>
              <a:buSzPts val="3200"/>
              <a:buNone/>
              <a:defRPr sz="3200"/>
            </a:lvl8pPr>
            <a:lvl9pPr lvl="8" algn="ctr">
              <a:lnSpc>
                <a:spcPct val="100000"/>
              </a:lnSpc>
              <a:spcBef>
                <a:spcPts val="0"/>
              </a:spcBef>
              <a:spcAft>
                <a:spcPts val="0"/>
              </a:spcAft>
              <a:buSzPts val="3200"/>
              <a:buNone/>
              <a:defRPr sz="3200"/>
            </a:lvl9pPr>
          </a:lstStyle>
          <a:p/>
        </p:txBody>
      </p:sp>
      <p:sp>
        <p:nvSpPr>
          <p:cNvPr id="223" name="Google Shape;223;p46"/>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sp>
        <p:nvSpPr>
          <p:cNvPr id="42" name="Google Shape;42;p51"/>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51"/>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51"/>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51"/>
          <p:cNvSpPr txBox="1"/>
          <p:nvPr>
            <p:ph type="title"/>
          </p:nvPr>
        </p:nvSpPr>
        <p:spPr>
          <a:xfrm>
            <a:off x="819150" y="1127467"/>
            <a:ext cx="7505700" cy="1272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46" name="Google Shape;46;p51"/>
          <p:cNvSpPr txBox="1"/>
          <p:nvPr>
            <p:ph idx="1" type="body"/>
          </p:nvPr>
        </p:nvSpPr>
        <p:spPr>
          <a:xfrm>
            <a:off x="819150" y="2654300"/>
            <a:ext cx="7505700" cy="32640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7" name="Google Shape;47;p51"/>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24" name="Shape 224"/>
        <p:cNvGrpSpPr/>
        <p:nvPr/>
      </p:nvGrpSpPr>
      <p:grpSpPr>
        <a:xfrm>
          <a:off x="0" y="0"/>
          <a:ext cx="0" cy="0"/>
          <a:chOff x="0" y="0"/>
          <a:chExt cx="0" cy="0"/>
        </a:xfrm>
      </p:grpSpPr>
      <p:sp>
        <p:nvSpPr>
          <p:cNvPr id="225" name="Google Shape;225;p47"/>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47"/>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47"/>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47"/>
          <p:cNvSpPr txBox="1"/>
          <p:nvPr>
            <p:ph type="title"/>
          </p:nvPr>
        </p:nvSpPr>
        <p:spPr>
          <a:xfrm>
            <a:off x="819150" y="1127467"/>
            <a:ext cx="6424200" cy="939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29" name="Google Shape;229;p47"/>
          <p:cNvSpPr txBox="1"/>
          <p:nvPr>
            <p:ph idx="1" type="subTitle"/>
          </p:nvPr>
        </p:nvSpPr>
        <p:spPr>
          <a:xfrm>
            <a:off x="819150" y="2067600"/>
            <a:ext cx="5859900" cy="52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230" name="Google Shape;230;p47"/>
          <p:cNvSpPr txBox="1"/>
          <p:nvPr>
            <p:ph idx="2" type="body"/>
          </p:nvPr>
        </p:nvSpPr>
        <p:spPr>
          <a:xfrm>
            <a:off x="819150" y="3289400"/>
            <a:ext cx="5859900" cy="27939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231" name="Google Shape;231;p47"/>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32" name="Shape 232"/>
        <p:cNvGrpSpPr/>
        <p:nvPr/>
      </p:nvGrpSpPr>
      <p:grpSpPr>
        <a:xfrm>
          <a:off x="0" y="0"/>
          <a:ext cx="0" cy="0"/>
          <a:chOff x="0" y="0"/>
          <a:chExt cx="0" cy="0"/>
        </a:xfrm>
      </p:grpSpPr>
      <p:sp>
        <p:nvSpPr>
          <p:cNvPr id="233" name="Google Shape;233;p48"/>
          <p:cNvSpPr/>
          <p:nvPr/>
        </p:nvSpPr>
        <p:spPr>
          <a:xfrm>
            <a:off x="31" y="3766000"/>
            <a:ext cx="7370400" cy="30921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48"/>
          <p:cNvSpPr/>
          <p:nvPr/>
        </p:nvSpPr>
        <p:spPr>
          <a:xfrm flipH="1">
            <a:off x="3582600" y="2067600"/>
            <a:ext cx="5561400" cy="4790400"/>
          </a:xfrm>
          <a:prstGeom prst="rtTriangl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48"/>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48"/>
          <p:cNvSpPr txBox="1"/>
          <p:nvPr>
            <p:ph idx="1" type="body"/>
          </p:nvPr>
        </p:nvSpPr>
        <p:spPr>
          <a:xfrm>
            <a:off x="328025" y="5551333"/>
            <a:ext cx="7415100" cy="806700"/>
          </a:xfrm>
          <a:prstGeom prst="rect">
            <a:avLst/>
          </a:prstGeom>
          <a:noFill/>
          <a:ln>
            <a:noFill/>
          </a:ln>
        </p:spPr>
        <p:txBody>
          <a:bodyPr anchorCtr="0" anchor="b" bIns="91425" lIns="91425" spcFirstLastPara="1" rIns="91425" wrap="square" tIns="91425">
            <a:normAutofit/>
          </a:bodyPr>
          <a:lstStyle>
            <a:lvl1pPr indent="-228600" lvl="0" marL="457200" algn="l">
              <a:lnSpc>
                <a:spcPct val="100000"/>
              </a:lnSpc>
              <a:spcBef>
                <a:spcPts val="0"/>
              </a:spcBef>
              <a:spcAft>
                <a:spcPts val="0"/>
              </a:spcAft>
              <a:buSzPts val="1300"/>
              <a:buNone/>
              <a:defRPr/>
            </a:lvl1pPr>
          </a:lstStyle>
          <a:p/>
        </p:txBody>
      </p:sp>
      <p:sp>
        <p:nvSpPr>
          <p:cNvPr id="237" name="Google Shape;237;p48"/>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38" name="Shape 238"/>
        <p:cNvGrpSpPr/>
        <p:nvPr/>
      </p:nvGrpSpPr>
      <p:grpSpPr>
        <a:xfrm>
          <a:off x="0" y="0"/>
          <a:ext cx="0" cy="0"/>
          <a:chOff x="0" y="0"/>
          <a:chExt cx="0" cy="0"/>
        </a:xfrm>
      </p:grpSpPr>
      <p:sp>
        <p:nvSpPr>
          <p:cNvPr id="239" name="Google Shape;239;p49"/>
          <p:cNvSpPr/>
          <p:nvPr/>
        </p:nvSpPr>
        <p:spPr>
          <a:xfrm flipH="1">
            <a:off x="5569200" y="3778767"/>
            <a:ext cx="3574800" cy="3079200"/>
          </a:xfrm>
          <a:prstGeom prst="rtTriangl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0" name="Google Shape;240;p49"/>
          <p:cNvGrpSpPr/>
          <p:nvPr/>
        </p:nvGrpSpPr>
        <p:grpSpPr>
          <a:xfrm>
            <a:off x="5959222" y="5492768"/>
            <a:ext cx="2520951" cy="1365553"/>
            <a:chOff x="6917201" y="0"/>
            <a:chExt cx="2227776" cy="863400"/>
          </a:xfrm>
        </p:grpSpPr>
        <p:sp>
          <p:nvSpPr>
            <p:cNvPr id="241" name="Google Shape;241;p49"/>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49"/>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49"/>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4" name="Google Shape;244;p49"/>
          <p:cNvGrpSpPr/>
          <p:nvPr/>
        </p:nvGrpSpPr>
        <p:grpSpPr>
          <a:xfrm>
            <a:off x="199149" y="3"/>
            <a:ext cx="2795413" cy="1444382"/>
            <a:chOff x="6917201" y="0"/>
            <a:chExt cx="2227776" cy="863400"/>
          </a:xfrm>
        </p:grpSpPr>
        <p:sp>
          <p:nvSpPr>
            <p:cNvPr id="245" name="Google Shape;245;p49"/>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49"/>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49"/>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8" name="Google Shape;248;p49"/>
          <p:cNvSpPr txBox="1"/>
          <p:nvPr>
            <p:ph hasCustomPrompt="1" type="title"/>
          </p:nvPr>
        </p:nvSpPr>
        <p:spPr>
          <a:xfrm>
            <a:off x="1385850" y="1845133"/>
            <a:ext cx="6372300" cy="18396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dk2"/>
              </a:buClr>
              <a:buSzPts val="8600"/>
              <a:buNone/>
              <a:defRPr sz="8600">
                <a:solidFill>
                  <a:schemeClr val="dk2"/>
                </a:solidFill>
              </a:defRPr>
            </a:lvl1pPr>
            <a:lvl2pPr lvl="1" algn="ctr">
              <a:lnSpc>
                <a:spcPct val="100000"/>
              </a:lnSpc>
              <a:spcBef>
                <a:spcPts val="0"/>
              </a:spcBef>
              <a:spcAft>
                <a:spcPts val="0"/>
              </a:spcAft>
              <a:buClr>
                <a:schemeClr val="dk2"/>
              </a:buClr>
              <a:buSzPts val="8600"/>
              <a:buNone/>
              <a:defRPr sz="8600">
                <a:solidFill>
                  <a:schemeClr val="dk2"/>
                </a:solidFill>
              </a:defRPr>
            </a:lvl2pPr>
            <a:lvl3pPr lvl="2" algn="ctr">
              <a:lnSpc>
                <a:spcPct val="100000"/>
              </a:lnSpc>
              <a:spcBef>
                <a:spcPts val="0"/>
              </a:spcBef>
              <a:spcAft>
                <a:spcPts val="0"/>
              </a:spcAft>
              <a:buClr>
                <a:schemeClr val="dk2"/>
              </a:buClr>
              <a:buSzPts val="8600"/>
              <a:buNone/>
              <a:defRPr sz="8600">
                <a:solidFill>
                  <a:schemeClr val="dk2"/>
                </a:solidFill>
              </a:defRPr>
            </a:lvl3pPr>
            <a:lvl4pPr lvl="3" algn="ctr">
              <a:lnSpc>
                <a:spcPct val="100000"/>
              </a:lnSpc>
              <a:spcBef>
                <a:spcPts val="0"/>
              </a:spcBef>
              <a:spcAft>
                <a:spcPts val="0"/>
              </a:spcAft>
              <a:buClr>
                <a:schemeClr val="dk2"/>
              </a:buClr>
              <a:buSzPts val="8600"/>
              <a:buNone/>
              <a:defRPr sz="8600">
                <a:solidFill>
                  <a:schemeClr val="dk2"/>
                </a:solidFill>
              </a:defRPr>
            </a:lvl4pPr>
            <a:lvl5pPr lvl="4" algn="ctr">
              <a:lnSpc>
                <a:spcPct val="100000"/>
              </a:lnSpc>
              <a:spcBef>
                <a:spcPts val="0"/>
              </a:spcBef>
              <a:spcAft>
                <a:spcPts val="0"/>
              </a:spcAft>
              <a:buClr>
                <a:schemeClr val="dk2"/>
              </a:buClr>
              <a:buSzPts val="8600"/>
              <a:buNone/>
              <a:defRPr sz="8600">
                <a:solidFill>
                  <a:schemeClr val="dk2"/>
                </a:solidFill>
              </a:defRPr>
            </a:lvl5pPr>
            <a:lvl6pPr lvl="5" algn="ctr">
              <a:lnSpc>
                <a:spcPct val="100000"/>
              </a:lnSpc>
              <a:spcBef>
                <a:spcPts val="0"/>
              </a:spcBef>
              <a:spcAft>
                <a:spcPts val="0"/>
              </a:spcAft>
              <a:buClr>
                <a:schemeClr val="dk2"/>
              </a:buClr>
              <a:buSzPts val="8600"/>
              <a:buNone/>
              <a:defRPr sz="8600">
                <a:solidFill>
                  <a:schemeClr val="dk2"/>
                </a:solidFill>
              </a:defRPr>
            </a:lvl6pPr>
            <a:lvl7pPr lvl="6" algn="ctr">
              <a:lnSpc>
                <a:spcPct val="100000"/>
              </a:lnSpc>
              <a:spcBef>
                <a:spcPts val="0"/>
              </a:spcBef>
              <a:spcAft>
                <a:spcPts val="0"/>
              </a:spcAft>
              <a:buClr>
                <a:schemeClr val="dk2"/>
              </a:buClr>
              <a:buSzPts val="8600"/>
              <a:buNone/>
              <a:defRPr sz="8600">
                <a:solidFill>
                  <a:schemeClr val="dk2"/>
                </a:solidFill>
              </a:defRPr>
            </a:lvl7pPr>
            <a:lvl8pPr lvl="7" algn="ctr">
              <a:lnSpc>
                <a:spcPct val="100000"/>
              </a:lnSpc>
              <a:spcBef>
                <a:spcPts val="0"/>
              </a:spcBef>
              <a:spcAft>
                <a:spcPts val="0"/>
              </a:spcAft>
              <a:buClr>
                <a:schemeClr val="dk2"/>
              </a:buClr>
              <a:buSzPts val="8600"/>
              <a:buNone/>
              <a:defRPr sz="8600">
                <a:solidFill>
                  <a:schemeClr val="dk2"/>
                </a:solidFill>
              </a:defRPr>
            </a:lvl8pPr>
            <a:lvl9pPr lvl="8" algn="ctr">
              <a:lnSpc>
                <a:spcPct val="100000"/>
              </a:lnSpc>
              <a:spcBef>
                <a:spcPts val="0"/>
              </a:spcBef>
              <a:spcAft>
                <a:spcPts val="0"/>
              </a:spcAft>
              <a:buClr>
                <a:schemeClr val="dk2"/>
              </a:buClr>
              <a:buSzPts val="8600"/>
              <a:buNone/>
              <a:defRPr sz="8600">
                <a:solidFill>
                  <a:schemeClr val="dk2"/>
                </a:solidFill>
              </a:defRPr>
            </a:lvl9pPr>
          </a:lstStyle>
          <a:p>
            <a:r>
              <a:t>xx%</a:t>
            </a:r>
          </a:p>
        </p:txBody>
      </p:sp>
      <p:sp>
        <p:nvSpPr>
          <p:cNvPr id="249" name="Google Shape;249;p49"/>
          <p:cNvSpPr txBox="1"/>
          <p:nvPr>
            <p:ph idx="1" type="body"/>
          </p:nvPr>
        </p:nvSpPr>
        <p:spPr>
          <a:xfrm>
            <a:off x="1385850" y="3818467"/>
            <a:ext cx="6372300" cy="854700"/>
          </a:xfrm>
          <a:prstGeom prst="rect">
            <a:avLst/>
          </a:prstGeom>
          <a:noFill/>
          <a:ln>
            <a:noFill/>
          </a:ln>
        </p:spPr>
        <p:txBody>
          <a:bodyPr anchorCtr="0" anchor="t" bIns="91425" lIns="91425" spcFirstLastPara="1" rIns="91425" wrap="square" tIns="91425">
            <a:normAutofit/>
          </a:bodyPr>
          <a:lstStyle>
            <a:lvl1pPr indent="-311150" lvl="0" marL="457200" algn="ctr">
              <a:lnSpc>
                <a:spcPct val="115000"/>
              </a:lnSpc>
              <a:spcBef>
                <a:spcPts val="0"/>
              </a:spcBef>
              <a:spcAft>
                <a:spcPts val="0"/>
              </a:spcAft>
              <a:buSzPts val="13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250" name="Google Shape;250;p49"/>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51" name="Shape 251"/>
        <p:cNvGrpSpPr/>
        <p:nvPr/>
      </p:nvGrpSpPr>
      <p:grpSpPr>
        <a:xfrm>
          <a:off x="0" y="0"/>
          <a:ext cx="0" cy="0"/>
          <a:chOff x="0" y="0"/>
          <a:chExt cx="0" cy="0"/>
        </a:xfrm>
      </p:grpSpPr>
      <p:sp>
        <p:nvSpPr>
          <p:cNvPr id="252" name="Google Shape;252;p50"/>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52"/>
          <p:cNvSpPr/>
          <p:nvPr/>
        </p:nvSpPr>
        <p:spPr>
          <a:xfrm flipH="1">
            <a:off x="4757100" y="3079200"/>
            <a:ext cx="4386900" cy="3778800"/>
          </a:xfrm>
          <a:prstGeom prst="rtTriangl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0" name="Google Shape;50;p52"/>
          <p:cNvGrpSpPr/>
          <p:nvPr/>
        </p:nvGrpSpPr>
        <p:grpSpPr>
          <a:xfrm>
            <a:off x="5594191" y="5281487"/>
            <a:ext cx="2910144" cy="1576482"/>
            <a:chOff x="6917201" y="0"/>
            <a:chExt cx="2227776" cy="863400"/>
          </a:xfrm>
        </p:grpSpPr>
        <p:sp>
          <p:nvSpPr>
            <p:cNvPr id="51" name="Google Shape;51;p52"/>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52"/>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52"/>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 name="Google Shape;54;p52"/>
          <p:cNvGrpSpPr/>
          <p:nvPr/>
        </p:nvGrpSpPr>
        <p:grpSpPr>
          <a:xfrm>
            <a:off x="199151" y="3"/>
            <a:ext cx="2795413" cy="1444382"/>
            <a:chOff x="6917201" y="0"/>
            <a:chExt cx="2227776" cy="863400"/>
          </a:xfrm>
        </p:grpSpPr>
        <p:sp>
          <p:nvSpPr>
            <p:cNvPr id="55" name="Google Shape;55;p5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5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5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8" name="Google Shape;58;p52"/>
          <p:cNvSpPr txBox="1"/>
          <p:nvPr>
            <p:ph type="title"/>
          </p:nvPr>
        </p:nvSpPr>
        <p:spPr>
          <a:xfrm>
            <a:off x="1888684" y="2328133"/>
            <a:ext cx="5377500" cy="2194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dk2"/>
              </a:buClr>
              <a:buSzPts val="3200"/>
              <a:buNone/>
              <a:defRPr sz="3200">
                <a:solidFill>
                  <a:schemeClr val="dk2"/>
                </a:solidFill>
              </a:defRPr>
            </a:lvl1pPr>
            <a:lvl2pPr lvl="1" algn="ctr">
              <a:lnSpc>
                <a:spcPct val="100000"/>
              </a:lnSpc>
              <a:spcBef>
                <a:spcPts val="0"/>
              </a:spcBef>
              <a:spcAft>
                <a:spcPts val="0"/>
              </a:spcAft>
              <a:buClr>
                <a:schemeClr val="dk2"/>
              </a:buClr>
              <a:buSzPts val="3200"/>
              <a:buNone/>
              <a:defRPr sz="3200">
                <a:solidFill>
                  <a:schemeClr val="dk2"/>
                </a:solidFill>
              </a:defRPr>
            </a:lvl2pPr>
            <a:lvl3pPr lvl="2" algn="ctr">
              <a:lnSpc>
                <a:spcPct val="100000"/>
              </a:lnSpc>
              <a:spcBef>
                <a:spcPts val="0"/>
              </a:spcBef>
              <a:spcAft>
                <a:spcPts val="0"/>
              </a:spcAft>
              <a:buClr>
                <a:schemeClr val="dk2"/>
              </a:buClr>
              <a:buSzPts val="3200"/>
              <a:buNone/>
              <a:defRPr sz="3200">
                <a:solidFill>
                  <a:schemeClr val="dk2"/>
                </a:solidFill>
              </a:defRPr>
            </a:lvl3pPr>
            <a:lvl4pPr lvl="3" algn="ctr">
              <a:lnSpc>
                <a:spcPct val="100000"/>
              </a:lnSpc>
              <a:spcBef>
                <a:spcPts val="0"/>
              </a:spcBef>
              <a:spcAft>
                <a:spcPts val="0"/>
              </a:spcAft>
              <a:buClr>
                <a:schemeClr val="dk2"/>
              </a:buClr>
              <a:buSzPts val="3200"/>
              <a:buNone/>
              <a:defRPr sz="3200">
                <a:solidFill>
                  <a:schemeClr val="dk2"/>
                </a:solidFill>
              </a:defRPr>
            </a:lvl4pPr>
            <a:lvl5pPr lvl="4" algn="ctr">
              <a:lnSpc>
                <a:spcPct val="100000"/>
              </a:lnSpc>
              <a:spcBef>
                <a:spcPts val="0"/>
              </a:spcBef>
              <a:spcAft>
                <a:spcPts val="0"/>
              </a:spcAft>
              <a:buClr>
                <a:schemeClr val="dk2"/>
              </a:buClr>
              <a:buSzPts val="3200"/>
              <a:buNone/>
              <a:defRPr sz="3200">
                <a:solidFill>
                  <a:schemeClr val="dk2"/>
                </a:solidFill>
              </a:defRPr>
            </a:lvl5pPr>
            <a:lvl6pPr lvl="5" algn="ctr">
              <a:lnSpc>
                <a:spcPct val="100000"/>
              </a:lnSpc>
              <a:spcBef>
                <a:spcPts val="0"/>
              </a:spcBef>
              <a:spcAft>
                <a:spcPts val="0"/>
              </a:spcAft>
              <a:buClr>
                <a:schemeClr val="dk2"/>
              </a:buClr>
              <a:buSzPts val="3200"/>
              <a:buNone/>
              <a:defRPr sz="3200">
                <a:solidFill>
                  <a:schemeClr val="dk2"/>
                </a:solidFill>
              </a:defRPr>
            </a:lvl6pPr>
            <a:lvl7pPr lvl="6" algn="ctr">
              <a:lnSpc>
                <a:spcPct val="100000"/>
              </a:lnSpc>
              <a:spcBef>
                <a:spcPts val="0"/>
              </a:spcBef>
              <a:spcAft>
                <a:spcPts val="0"/>
              </a:spcAft>
              <a:buClr>
                <a:schemeClr val="dk2"/>
              </a:buClr>
              <a:buSzPts val="3200"/>
              <a:buNone/>
              <a:defRPr sz="3200">
                <a:solidFill>
                  <a:schemeClr val="dk2"/>
                </a:solidFill>
              </a:defRPr>
            </a:lvl7pPr>
            <a:lvl8pPr lvl="7" algn="ctr">
              <a:lnSpc>
                <a:spcPct val="100000"/>
              </a:lnSpc>
              <a:spcBef>
                <a:spcPts val="0"/>
              </a:spcBef>
              <a:spcAft>
                <a:spcPts val="0"/>
              </a:spcAft>
              <a:buClr>
                <a:schemeClr val="dk2"/>
              </a:buClr>
              <a:buSzPts val="3200"/>
              <a:buNone/>
              <a:defRPr sz="3200">
                <a:solidFill>
                  <a:schemeClr val="dk2"/>
                </a:solidFill>
              </a:defRPr>
            </a:lvl8pPr>
            <a:lvl9pPr lvl="8" algn="ctr">
              <a:lnSpc>
                <a:spcPct val="100000"/>
              </a:lnSpc>
              <a:spcBef>
                <a:spcPts val="0"/>
              </a:spcBef>
              <a:spcAft>
                <a:spcPts val="0"/>
              </a:spcAft>
              <a:buClr>
                <a:schemeClr val="dk2"/>
              </a:buClr>
              <a:buSzPts val="3200"/>
              <a:buNone/>
              <a:defRPr sz="3200">
                <a:solidFill>
                  <a:schemeClr val="dk2"/>
                </a:solidFill>
              </a:defRPr>
            </a:lvl9pPr>
          </a:lstStyle>
          <a:p/>
        </p:txBody>
      </p:sp>
      <p:sp>
        <p:nvSpPr>
          <p:cNvPr id="59" name="Google Shape;59;p52"/>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0" name="Shape 60"/>
        <p:cNvGrpSpPr/>
        <p:nvPr/>
      </p:nvGrpSpPr>
      <p:grpSpPr>
        <a:xfrm>
          <a:off x="0" y="0"/>
          <a:ext cx="0" cy="0"/>
          <a:chOff x="0" y="0"/>
          <a:chExt cx="0" cy="0"/>
        </a:xfrm>
      </p:grpSpPr>
      <p:sp>
        <p:nvSpPr>
          <p:cNvPr id="61" name="Google Shape;61;p53"/>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53"/>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53"/>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53"/>
          <p:cNvSpPr txBox="1"/>
          <p:nvPr>
            <p:ph type="title"/>
          </p:nvPr>
        </p:nvSpPr>
        <p:spPr>
          <a:xfrm>
            <a:off x="819150" y="1127467"/>
            <a:ext cx="7505700" cy="1272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65" name="Google Shape;65;p53"/>
          <p:cNvSpPr txBox="1"/>
          <p:nvPr>
            <p:ph idx="1" type="body"/>
          </p:nvPr>
        </p:nvSpPr>
        <p:spPr>
          <a:xfrm>
            <a:off x="819150" y="2654300"/>
            <a:ext cx="3686100" cy="32640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66" name="Google Shape;66;p53"/>
          <p:cNvSpPr txBox="1"/>
          <p:nvPr>
            <p:ph idx="2" type="body"/>
          </p:nvPr>
        </p:nvSpPr>
        <p:spPr>
          <a:xfrm>
            <a:off x="4638675" y="2654300"/>
            <a:ext cx="3686100" cy="32640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67" name="Google Shape;67;p53"/>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8" name="Shape 68"/>
        <p:cNvGrpSpPr/>
        <p:nvPr/>
      </p:nvGrpSpPr>
      <p:grpSpPr>
        <a:xfrm>
          <a:off x="0" y="0"/>
          <a:ext cx="0" cy="0"/>
          <a:chOff x="0" y="0"/>
          <a:chExt cx="0" cy="0"/>
        </a:xfrm>
      </p:grpSpPr>
      <p:sp>
        <p:nvSpPr>
          <p:cNvPr id="69" name="Google Shape;69;p54"/>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54"/>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54"/>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54"/>
          <p:cNvSpPr txBox="1"/>
          <p:nvPr>
            <p:ph type="title"/>
          </p:nvPr>
        </p:nvSpPr>
        <p:spPr>
          <a:xfrm>
            <a:off x="819150" y="1127467"/>
            <a:ext cx="7505700" cy="1272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73" name="Google Shape;73;p54"/>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4" name="Shape 74"/>
        <p:cNvGrpSpPr/>
        <p:nvPr/>
      </p:nvGrpSpPr>
      <p:grpSpPr>
        <a:xfrm>
          <a:off x="0" y="0"/>
          <a:ext cx="0" cy="0"/>
          <a:chOff x="0" y="0"/>
          <a:chExt cx="0" cy="0"/>
        </a:xfrm>
      </p:grpSpPr>
      <p:sp>
        <p:nvSpPr>
          <p:cNvPr id="75" name="Google Shape;75;p55"/>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55"/>
          <p:cNvSpPr/>
          <p:nvPr/>
        </p:nvSpPr>
        <p:spPr>
          <a:xfrm>
            <a:off x="31" y="3766000"/>
            <a:ext cx="7370400" cy="3092100"/>
          </a:xfrm>
          <a:prstGeom prst="rtTriangl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55"/>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55"/>
          <p:cNvSpPr txBox="1"/>
          <p:nvPr>
            <p:ph type="title"/>
          </p:nvPr>
        </p:nvSpPr>
        <p:spPr>
          <a:xfrm>
            <a:off x="819150" y="1127467"/>
            <a:ext cx="3709200" cy="18441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79" name="Google Shape;79;p55"/>
          <p:cNvSpPr txBox="1"/>
          <p:nvPr>
            <p:ph idx="1" type="body"/>
          </p:nvPr>
        </p:nvSpPr>
        <p:spPr>
          <a:xfrm>
            <a:off x="830700" y="3092067"/>
            <a:ext cx="3709200" cy="28263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80" name="Google Shape;80;p55"/>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1" name="Shape 81"/>
        <p:cNvGrpSpPr/>
        <p:nvPr/>
      </p:nvGrpSpPr>
      <p:grpSpPr>
        <a:xfrm>
          <a:off x="0" y="0"/>
          <a:ext cx="0" cy="0"/>
          <a:chOff x="0" y="0"/>
          <a:chExt cx="0" cy="0"/>
        </a:xfrm>
      </p:grpSpPr>
      <p:sp>
        <p:nvSpPr>
          <p:cNvPr id="82" name="Google Shape;82;p56"/>
          <p:cNvSpPr/>
          <p:nvPr/>
        </p:nvSpPr>
        <p:spPr>
          <a:xfrm>
            <a:off x="0" y="3764192"/>
            <a:ext cx="7369200" cy="30891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56"/>
          <p:cNvSpPr/>
          <p:nvPr/>
        </p:nvSpPr>
        <p:spPr>
          <a:xfrm flipH="1">
            <a:off x="3583210" y="2072151"/>
            <a:ext cx="5560500" cy="47859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4" name="Google Shape;84;p56"/>
          <p:cNvGrpSpPr/>
          <p:nvPr/>
        </p:nvGrpSpPr>
        <p:grpSpPr>
          <a:xfrm>
            <a:off x="255991" y="-12"/>
            <a:ext cx="2251347" cy="1391229"/>
            <a:chOff x="3961956" y="4383950"/>
            <a:chExt cx="1160548" cy="548700"/>
          </a:xfrm>
        </p:grpSpPr>
        <p:sp>
          <p:nvSpPr>
            <p:cNvPr id="85" name="Google Shape;85;p56"/>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56"/>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56"/>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8" name="Google Shape;88;p56"/>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9" name="Google Shape;89;p56"/>
          <p:cNvGrpSpPr/>
          <p:nvPr/>
        </p:nvGrpSpPr>
        <p:grpSpPr>
          <a:xfrm>
            <a:off x="34934" y="6029500"/>
            <a:ext cx="1593305" cy="822734"/>
            <a:chOff x="6917201" y="0"/>
            <a:chExt cx="2227776" cy="863400"/>
          </a:xfrm>
        </p:grpSpPr>
        <p:sp>
          <p:nvSpPr>
            <p:cNvPr id="90" name="Google Shape;90;p56"/>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56"/>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56"/>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3" name="Google Shape;93;p56"/>
          <p:cNvGrpSpPr/>
          <p:nvPr/>
        </p:nvGrpSpPr>
        <p:grpSpPr>
          <a:xfrm>
            <a:off x="5886355" y="1657"/>
            <a:ext cx="3257454" cy="1681990"/>
            <a:chOff x="6917201" y="0"/>
            <a:chExt cx="2227776" cy="863400"/>
          </a:xfrm>
        </p:grpSpPr>
        <p:sp>
          <p:nvSpPr>
            <p:cNvPr id="94" name="Google Shape;94;p56"/>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56"/>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56"/>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7" name="Google Shape;97;p56"/>
          <p:cNvSpPr txBox="1"/>
          <p:nvPr>
            <p:ph type="title"/>
          </p:nvPr>
        </p:nvSpPr>
        <p:spPr>
          <a:xfrm>
            <a:off x="1393929" y="1734861"/>
            <a:ext cx="6366900" cy="3385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200"/>
              <a:buNone/>
              <a:defRPr sz="3200"/>
            </a:lvl1pPr>
            <a:lvl2pPr lvl="1" algn="ctr">
              <a:lnSpc>
                <a:spcPct val="100000"/>
              </a:lnSpc>
              <a:spcBef>
                <a:spcPts val="0"/>
              </a:spcBef>
              <a:spcAft>
                <a:spcPts val="0"/>
              </a:spcAft>
              <a:buSzPts val="3200"/>
              <a:buNone/>
              <a:defRPr sz="3200"/>
            </a:lvl2pPr>
            <a:lvl3pPr lvl="2" algn="ctr">
              <a:lnSpc>
                <a:spcPct val="100000"/>
              </a:lnSpc>
              <a:spcBef>
                <a:spcPts val="0"/>
              </a:spcBef>
              <a:spcAft>
                <a:spcPts val="0"/>
              </a:spcAft>
              <a:buSzPts val="3200"/>
              <a:buNone/>
              <a:defRPr sz="3200"/>
            </a:lvl3pPr>
            <a:lvl4pPr lvl="3" algn="ctr">
              <a:lnSpc>
                <a:spcPct val="100000"/>
              </a:lnSpc>
              <a:spcBef>
                <a:spcPts val="0"/>
              </a:spcBef>
              <a:spcAft>
                <a:spcPts val="0"/>
              </a:spcAft>
              <a:buSzPts val="3200"/>
              <a:buNone/>
              <a:defRPr sz="3200"/>
            </a:lvl4pPr>
            <a:lvl5pPr lvl="4" algn="ctr">
              <a:lnSpc>
                <a:spcPct val="100000"/>
              </a:lnSpc>
              <a:spcBef>
                <a:spcPts val="0"/>
              </a:spcBef>
              <a:spcAft>
                <a:spcPts val="0"/>
              </a:spcAft>
              <a:buSzPts val="3200"/>
              <a:buNone/>
              <a:defRPr sz="3200"/>
            </a:lvl5pPr>
            <a:lvl6pPr lvl="5" algn="ctr">
              <a:lnSpc>
                <a:spcPct val="100000"/>
              </a:lnSpc>
              <a:spcBef>
                <a:spcPts val="0"/>
              </a:spcBef>
              <a:spcAft>
                <a:spcPts val="0"/>
              </a:spcAft>
              <a:buSzPts val="3200"/>
              <a:buNone/>
              <a:defRPr sz="3200"/>
            </a:lvl6pPr>
            <a:lvl7pPr lvl="6" algn="ctr">
              <a:lnSpc>
                <a:spcPct val="100000"/>
              </a:lnSpc>
              <a:spcBef>
                <a:spcPts val="0"/>
              </a:spcBef>
              <a:spcAft>
                <a:spcPts val="0"/>
              </a:spcAft>
              <a:buSzPts val="3200"/>
              <a:buNone/>
              <a:defRPr sz="3200"/>
            </a:lvl7pPr>
            <a:lvl8pPr lvl="7" algn="ctr">
              <a:lnSpc>
                <a:spcPct val="100000"/>
              </a:lnSpc>
              <a:spcBef>
                <a:spcPts val="0"/>
              </a:spcBef>
              <a:spcAft>
                <a:spcPts val="0"/>
              </a:spcAft>
              <a:buSzPts val="3200"/>
              <a:buNone/>
              <a:defRPr sz="3200"/>
            </a:lvl8pPr>
            <a:lvl9pPr lvl="8" algn="ctr">
              <a:lnSpc>
                <a:spcPct val="100000"/>
              </a:lnSpc>
              <a:spcBef>
                <a:spcPts val="0"/>
              </a:spcBef>
              <a:spcAft>
                <a:spcPts val="0"/>
              </a:spcAft>
              <a:buSzPts val="3200"/>
              <a:buNone/>
              <a:defRPr sz="3200"/>
            </a:lvl9pPr>
          </a:lstStyle>
          <a:p/>
        </p:txBody>
      </p:sp>
      <p:sp>
        <p:nvSpPr>
          <p:cNvPr id="98" name="Google Shape;98;p56"/>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9" name="Shape 99"/>
        <p:cNvGrpSpPr/>
        <p:nvPr/>
      </p:nvGrpSpPr>
      <p:grpSpPr>
        <a:xfrm>
          <a:off x="0" y="0"/>
          <a:ext cx="0" cy="0"/>
          <a:chOff x="0" y="0"/>
          <a:chExt cx="0" cy="0"/>
        </a:xfrm>
      </p:grpSpPr>
      <p:sp>
        <p:nvSpPr>
          <p:cNvPr id="100" name="Google Shape;100;p57"/>
          <p:cNvSpPr/>
          <p:nvPr/>
        </p:nvSpPr>
        <p:spPr>
          <a:xfrm flipH="1">
            <a:off x="3582600" y="2067600"/>
            <a:ext cx="5561400" cy="47904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57"/>
          <p:cNvSpPr/>
          <p:nvPr/>
        </p:nvSpPr>
        <p:spPr>
          <a:xfrm>
            <a:off x="31" y="3766000"/>
            <a:ext cx="7370400" cy="30921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57"/>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57"/>
          <p:cNvSpPr txBox="1"/>
          <p:nvPr>
            <p:ph type="title"/>
          </p:nvPr>
        </p:nvSpPr>
        <p:spPr>
          <a:xfrm>
            <a:off x="819150" y="1127467"/>
            <a:ext cx="6424200" cy="939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104" name="Google Shape;104;p57"/>
          <p:cNvSpPr txBox="1"/>
          <p:nvPr>
            <p:ph idx="1" type="subTitle"/>
          </p:nvPr>
        </p:nvSpPr>
        <p:spPr>
          <a:xfrm>
            <a:off x="819150" y="2067600"/>
            <a:ext cx="5859900" cy="52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05" name="Google Shape;105;p57"/>
          <p:cNvSpPr txBox="1"/>
          <p:nvPr>
            <p:ph idx="2" type="body"/>
          </p:nvPr>
        </p:nvSpPr>
        <p:spPr>
          <a:xfrm>
            <a:off x="819150" y="3289400"/>
            <a:ext cx="5859900" cy="27939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06" name="Google Shape;106;p57"/>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07" name="Shape 107"/>
        <p:cNvGrpSpPr/>
        <p:nvPr/>
      </p:nvGrpSpPr>
      <p:grpSpPr>
        <a:xfrm>
          <a:off x="0" y="0"/>
          <a:ext cx="0" cy="0"/>
          <a:chOff x="0" y="0"/>
          <a:chExt cx="0" cy="0"/>
        </a:xfrm>
      </p:grpSpPr>
      <p:sp>
        <p:nvSpPr>
          <p:cNvPr id="108" name="Google Shape;108;p58"/>
          <p:cNvSpPr/>
          <p:nvPr/>
        </p:nvSpPr>
        <p:spPr>
          <a:xfrm>
            <a:off x="31" y="3766000"/>
            <a:ext cx="7370400" cy="30921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58"/>
          <p:cNvSpPr/>
          <p:nvPr/>
        </p:nvSpPr>
        <p:spPr>
          <a:xfrm flipH="1">
            <a:off x="3582600" y="2067600"/>
            <a:ext cx="5561400" cy="4790400"/>
          </a:xfrm>
          <a:prstGeom prst="rtTriangl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58"/>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58"/>
          <p:cNvSpPr txBox="1"/>
          <p:nvPr>
            <p:ph idx="1" type="body"/>
          </p:nvPr>
        </p:nvSpPr>
        <p:spPr>
          <a:xfrm>
            <a:off x="328025" y="5551333"/>
            <a:ext cx="7415100" cy="806700"/>
          </a:xfrm>
          <a:prstGeom prst="rect">
            <a:avLst/>
          </a:prstGeom>
          <a:noFill/>
          <a:ln>
            <a:noFill/>
          </a:ln>
        </p:spPr>
        <p:txBody>
          <a:bodyPr anchorCtr="0" anchor="b" bIns="91425" lIns="91425" spcFirstLastPara="1" rIns="91425" wrap="square" tIns="91425">
            <a:normAutofit/>
          </a:bodyPr>
          <a:lstStyle>
            <a:lvl1pPr indent="-228600" lvl="0" marL="457200" algn="l">
              <a:lnSpc>
                <a:spcPct val="100000"/>
              </a:lnSpc>
              <a:spcBef>
                <a:spcPts val="0"/>
              </a:spcBef>
              <a:spcAft>
                <a:spcPts val="0"/>
              </a:spcAft>
              <a:buSzPts val="1300"/>
              <a:buNone/>
              <a:defRPr/>
            </a:lvl1pPr>
          </a:lstStyle>
          <a:p/>
        </p:txBody>
      </p:sp>
      <p:sp>
        <p:nvSpPr>
          <p:cNvPr id="112" name="Google Shape;112;p58"/>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blipFill rotWithShape="1">
          <a:blip r:embed="rId1">
            <a:alphaModFix/>
          </a:blip>
          <a:tile algn="tl" flip="none" tx="0" sx="99997" ty="0" sy="99997"/>
        </a:blipFill>
      </p:bgPr>
    </p:bg>
    <p:spTree>
      <p:nvGrpSpPr>
        <p:cNvPr id="9" name="Shape 9"/>
        <p:cNvGrpSpPr/>
        <p:nvPr/>
      </p:nvGrpSpPr>
      <p:grpSpPr>
        <a:xfrm>
          <a:off x="0" y="0"/>
          <a:ext cx="0" cy="0"/>
          <a:chOff x="0" y="0"/>
          <a:chExt cx="0" cy="0"/>
        </a:xfrm>
      </p:grpSpPr>
      <p:sp>
        <p:nvSpPr>
          <p:cNvPr id="10" name="Google Shape;10;p36"/>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1pPr>
            <a:lvl2pPr lvl="1"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2pPr>
            <a:lvl3pPr lvl="2"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3pPr>
            <a:lvl4pPr lvl="3"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4pPr>
            <a:lvl5pPr lvl="4"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5pPr>
            <a:lvl6pPr lvl="5"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6pPr>
            <a:lvl7pPr lvl="6"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7pPr>
            <a:lvl8pPr lvl="7"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8pPr>
            <a:lvl9pPr lvl="8"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9pPr>
          </a:lstStyle>
          <a:p/>
        </p:txBody>
      </p:sp>
      <p:sp>
        <p:nvSpPr>
          <p:cNvPr id="11" name="Google Shape;11;p36"/>
          <p:cNvSpPr txBox="1"/>
          <p:nvPr>
            <p:ph idx="1" type="body"/>
          </p:nvPr>
        </p:nvSpPr>
        <p:spPr>
          <a:xfrm>
            <a:off x="311700" y="1536633"/>
            <a:ext cx="8520600" cy="4521600"/>
          </a:xfrm>
          <a:prstGeom prst="rect">
            <a:avLst/>
          </a:prstGeom>
          <a:noFill/>
          <a:ln>
            <a:noFill/>
          </a:ln>
        </p:spPr>
        <p:txBody>
          <a:bodyPr anchorCtr="0" anchor="t" bIns="91425" lIns="91425" spcFirstLastPara="1" rIns="91425" wrap="square" tIns="91425">
            <a:normAutofit/>
          </a:bodyPr>
          <a:lstStyle>
            <a:lvl1pPr indent="-311150" lvl="0" marL="457200" marR="0" rtl="0" algn="l">
              <a:lnSpc>
                <a:spcPct val="115000"/>
              </a:lnSpc>
              <a:spcBef>
                <a:spcPts val="0"/>
              </a:spcBef>
              <a:spcAft>
                <a:spcPts val="0"/>
              </a:spcAft>
              <a:buClr>
                <a:schemeClr val="dk2"/>
              </a:buClr>
              <a:buSzPts val="1300"/>
              <a:buFont typeface="Calibri"/>
              <a:buChar char="●"/>
              <a:defRPr b="0" i="0" sz="1300" u="none" cap="none" strike="noStrike">
                <a:solidFill>
                  <a:schemeClr val="dk2"/>
                </a:solidFill>
                <a:latin typeface="Calibri"/>
                <a:ea typeface="Calibri"/>
                <a:cs typeface="Calibri"/>
                <a:sym typeface="Calibri"/>
              </a:defRPr>
            </a:lvl1pPr>
            <a:lvl2pPr indent="-298450" lvl="1" marL="9144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2pPr>
            <a:lvl3pPr indent="-298450" lvl="2" marL="13716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3pPr>
            <a:lvl4pPr indent="-298450" lvl="3" marL="18288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4pPr>
            <a:lvl5pPr indent="-298450" lvl="4" marL="22860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5pPr>
            <a:lvl6pPr indent="-298450" lvl="5" marL="27432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6pPr>
            <a:lvl7pPr indent="-298450" lvl="6" marL="32004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7pPr>
            <a:lvl8pPr indent="-298450" lvl="7" marL="36576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8pPr>
            <a:lvl9pPr indent="-298450" lvl="8" marL="41148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9pPr>
          </a:lstStyle>
          <a:p/>
        </p:txBody>
      </p:sp>
      <p:sp>
        <p:nvSpPr>
          <p:cNvPr id="12" name="Google Shape;12;p36"/>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blipFill rotWithShape="1">
          <a:blip r:embed="rId1">
            <a:alphaModFix/>
          </a:blip>
          <a:tile algn="tl" flip="none" tx="0" sx="99997" ty="0" sy="99997"/>
        </a:blipFill>
      </p:bgPr>
    </p:bg>
    <p:spTree>
      <p:nvGrpSpPr>
        <p:cNvPr id="128" name="Shape 128"/>
        <p:cNvGrpSpPr/>
        <p:nvPr/>
      </p:nvGrpSpPr>
      <p:grpSpPr>
        <a:xfrm>
          <a:off x="0" y="0"/>
          <a:ext cx="0" cy="0"/>
          <a:chOff x="0" y="0"/>
          <a:chExt cx="0" cy="0"/>
        </a:xfrm>
      </p:grpSpPr>
      <p:sp>
        <p:nvSpPr>
          <p:cNvPr id="129" name="Google Shape;129;p38"/>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1pPr>
            <a:lvl2pPr lvl="1"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2pPr>
            <a:lvl3pPr lvl="2"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3pPr>
            <a:lvl4pPr lvl="3"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4pPr>
            <a:lvl5pPr lvl="4"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5pPr>
            <a:lvl6pPr lvl="5"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6pPr>
            <a:lvl7pPr lvl="6"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7pPr>
            <a:lvl8pPr lvl="7"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8pPr>
            <a:lvl9pPr lvl="8" marR="0" rtl="0" algn="l">
              <a:lnSpc>
                <a:spcPct val="100000"/>
              </a:lnSpc>
              <a:spcBef>
                <a:spcPts val="0"/>
              </a:spcBef>
              <a:spcAft>
                <a:spcPts val="0"/>
              </a:spcAft>
              <a:buClr>
                <a:schemeClr val="lt1"/>
              </a:buClr>
              <a:buSzPts val="2800"/>
              <a:buFont typeface="Nunito"/>
              <a:buNone/>
              <a:defRPr b="0" i="0" sz="2800" u="none" cap="none" strike="noStrike">
                <a:solidFill>
                  <a:schemeClr val="lt1"/>
                </a:solidFill>
                <a:latin typeface="Nunito"/>
                <a:ea typeface="Nunito"/>
                <a:cs typeface="Nunito"/>
                <a:sym typeface="Nunito"/>
              </a:defRPr>
            </a:lvl9pPr>
          </a:lstStyle>
          <a:p/>
        </p:txBody>
      </p:sp>
      <p:sp>
        <p:nvSpPr>
          <p:cNvPr id="130" name="Google Shape;130;p38"/>
          <p:cNvSpPr txBox="1"/>
          <p:nvPr>
            <p:ph idx="1" type="body"/>
          </p:nvPr>
        </p:nvSpPr>
        <p:spPr>
          <a:xfrm>
            <a:off x="311700" y="1536633"/>
            <a:ext cx="8520600" cy="4521600"/>
          </a:xfrm>
          <a:prstGeom prst="rect">
            <a:avLst/>
          </a:prstGeom>
          <a:noFill/>
          <a:ln>
            <a:noFill/>
          </a:ln>
        </p:spPr>
        <p:txBody>
          <a:bodyPr anchorCtr="0" anchor="t" bIns="91425" lIns="91425" spcFirstLastPara="1" rIns="91425" wrap="square" tIns="91425">
            <a:normAutofit/>
          </a:bodyPr>
          <a:lstStyle>
            <a:lvl1pPr indent="-311150" lvl="0" marL="457200" marR="0" rtl="0" algn="l">
              <a:lnSpc>
                <a:spcPct val="115000"/>
              </a:lnSpc>
              <a:spcBef>
                <a:spcPts val="0"/>
              </a:spcBef>
              <a:spcAft>
                <a:spcPts val="0"/>
              </a:spcAft>
              <a:buClr>
                <a:schemeClr val="dk2"/>
              </a:buClr>
              <a:buSzPts val="1300"/>
              <a:buFont typeface="Calibri"/>
              <a:buChar char="●"/>
              <a:defRPr b="0" i="0" sz="1300" u="none" cap="none" strike="noStrike">
                <a:solidFill>
                  <a:schemeClr val="dk2"/>
                </a:solidFill>
                <a:latin typeface="Calibri"/>
                <a:ea typeface="Calibri"/>
                <a:cs typeface="Calibri"/>
                <a:sym typeface="Calibri"/>
              </a:defRPr>
            </a:lvl1pPr>
            <a:lvl2pPr indent="-298450" lvl="1" marL="9144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2pPr>
            <a:lvl3pPr indent="-298450" lvl="2" marL="13716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3pPr>
            <a:lvl4pPr indent="-298450" lvl="3" marL="18288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4pPr>
            <a:lvl5pPr indent="-298450" lvl="4" marL="22860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5pPr>
            <a:lvl6pPr indent="-298450" lvl="5" marL="27432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6pPr>
            <a:lvl7pPr indent="-298450" lvl="6" marL="32004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7pPr>
            <a:lvl8pPr indent="-298450" lvl="7" marL="36576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8pPr>
            <a:lvl9pPr indent="-298450" lvl="8" marL="4114800" marR="0" rtl="0" algn="l">
              <a:lnSpc>
                <a:spcPct val="115000"/>
              </a:lnSpc>
              <a:spcBef>
                <a:spcPts val="0"/>
              </a:spcBef>
              <a:spcAft>
                <a:spcPts val="0"/>
              </a:spcAft>
              <a:buClr>
                <a:schemeClr val="dk2"/>
              </a:buClr>
              <a:buSzPts val="1100"/>
              <a:buFont typeface="Calibri"/>
              <a:buChar char="■"/>
              <a:defRPr b="0" i="0" sz="1100" u="none" cap="none" strike="noStrike">
                <a:solidFill>
                  <a:schemeClr val="dk2"/>
                </a:solidFill>
                <a:latin typeface="Calibri"/>
                <a:ea typeface="Calibri"/>
                <a:cs typeface="Calibri"/>
                <a:sym typeface="Calibri"/>
              </a:defRPr>
            </a:lvl9pPr>
          </a:lstStyle>
          <a:p/>
        </p:txBody>
      </p:sp>
      <p:sp>
        <p:nvSpPr>
          <p:cNvPr id="131" name="Google Shape;131;p38"/>
          <p:cNvSpPr txBox="1"/>
          <p:nvPr>
            <p:ph idx="12" type="sldNum"/>
          </p:nvPr>
        </p:nvSpPr>
        <p:spPr>
          <a:xfrm>
            <a:off x="8390734" y="6058224"/>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 Id="rId3" Type="http://schemas.openxmlformats.org/officeDocument/2006/relationships/image" Target="../media/image10.png"/><Relationship Id="rId4" Type="http://schemas.openxmlformats.org/officeDocument/2006/relationships/image" Target="../media/image2.png"/><Relationship Id="rId5"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 Id="rId3" Type="http://schemas.openxmlformats.org/officeDocument/2006/relationships/image" Target="../media/image8.png"/><Relationship Id="rId4" Type="http://schemas.openxmlformats.org/officeDocument/2006/relationships/image" Target="../media/image31.png"/><Relationship Id="rId5"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 Id="rId3" Type="http://schemas.openxmlformats.org/officeDocument/2006/relationships/image" Target="../media/image30.png"/><Relationship Id="rId4" Type="http://schemas.openxmlformats.org/officeDocument/2006/relationships/image" Target="../media/image12.png"/><Relationship Id="rId5"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 Id="rId3" Type="http://schemas.openxmlformats.org/officeDocument/2006/relationships/image" Target="../media/image29.png"/><Relationship Id="rId4" Type="http://schemas.openxmlformats.org/officeDocument/2006/relationships/image" Target="../media/image15.png"/><Relationship Id="rId5"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 Id="rId3" Type="http://schemas.openxmlformats.org/officeDocument/2006/relationships/image" Target="../media/image10.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xml"/><Relationship Id="rId3"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 Id="rId3" Type="http://schemas.openxmlformats.org/officeDocument/2006/relationships/image" Target="../media/image3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 Id="rId3" Type="http://schemas.openxmlformats.org/officeDocument/2006/relationships/image" Target="../media/image19.png"/><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7.xml"/><Relationship Id="rId3"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8.xml"/><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9.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 Id="rId3" Type="http://schemas.openxmlformats.org/officeDocument/2006/relationships/image" Target="../media/image18.png"/><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1.xml"/><Relationship Id="rId3" Type="http://schemas.openxmlformats.org/officeDocument/2006/relationships/image" Target="../media/image1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100000">
              <a:srgbClr val="BEBEBE"/>
            </a:gs>
          </a:gsLst>
          <a:lin ang="5400012" scaled="0"/>
        </a:gradFill>
      </p:bgPr>
    </p:bg>
    <p:spTree>
      <p:nvGrpSpPr>
        <p:cNvPr id="256" name="Shape 256"/>
        <p:cNvGrpSpPr/>
        <p:nvPr/>
      </p:nvGrpSpPr>
      <p:grpSpPr>
        <a:xfrm>
          <a:off x="0" y="0"/>
          <a:ext cx="0" cy="0"/>
          <a:chOff x="0" y="0"/>
          <a:chExt cx="0" cy="0"/>
        </a:xfrm>
      </p:grpSpPr>
      <p:sp>
        <p:nvSpPr>
          <p:cNvPr id="257" name="Google Shape;257;p1"/>
          <p:cNvSpPr txBox="1"/>
          <p:nvPr>
            <p:ph type="ctrTitle"/>
          </p:nvPr>
        </p:nvSpPr>
        <p:spPr>
          <a:xfrm>
            <a:off x="1858703" y="1496994"/>
            <a:ext cx="5361300" cy="1930800"/>
          </a:xfrm>
          <a:prstGeom prst="rect">
            <a:avLst/>
          </a:prstGeom>
          <a:noFill/>
          <a:ln>
            <a:noFill/>
          </a:ln>
        </p:spPr>
        <p:txBody>
          <a:bodyPr anchorCtr="0" anchor="ctr" bIns="91425" lIns="91425" spcFirstLastPara="1" rIns="91425" wrap="square" tIns="91425">
            <a:normAutofit/>
          </a:bodyPr>
          <a:lstStyle/>
          <a:p>
            <a:pPr indent="0" lvl="0" marL="0" rtl="0" algn="ctr">
              <a:lnSpc>
                <a:spcPct val="100000"/>
              </a:lnSpc>
              <a:spcBef>
                <a:spcPts val="0"/>
              </a:spcBef>
              <a:spcAft>
                <a:spcPts val="0"/>
              </a:spcAft>
              <a:buSzPts val="3800"/>
              <a:buNone/>
            </a:pPr>
            <a:r>
              <a:rPr lang="en-US"/>
              <a:t>AUTÓMATAS Y LENGUAJES</a:t>
            </a:r>
            <a:endParaRPr/>
          </a:p>
        </p:txBody>
      </p:sp>
      <p:sp>
        <p:nvSpPr>
          <p:cNvPr id="258" name="Google Shape;258;p1"/>
          <p:cNvSpPr txBox="1"/>
          <p:nvPr>
            <p:ph idx="1" type="subTitle"/>
          </p:nvPr>
        </p:nvSpPr>
        <p:spPr>
          <a:xfrm>
            <a:off x="1858700" y="4550874"/>
            <a:ext cx="5418300" cy="935400"/>
          </a:xfrm>
          <a:prstGeom prst="rect">
            <a:avLst/>
          </a:prstGeom>
          <a:noFill/>
          <a:ln>
            <a:noFill/>
          </a:ln>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1600"/>
              <a:buNone/>
            </a:pPr>
            <a:r>
              <a:rPr lang="en-US" sz="1760"/>
              <a:t>LENGUAJES REGULARES - AÑO 2024</a:t>
            </a:r>
            <a:endParaRPr sz="1760"/>
          </a:p>
          <a:p>
            <a:pPr indent="0" lvl="0" marL="0" rtl="0" algn="ctr">
              <a:lnSpc>
                <a:spcPct val="80000"/>
              </a:lnSpc>
              <a:spcBef>
                <a:spcPts val="0"/>
              </a:spcBef>
              <a:spcAft>
                <a:spcPts val="0"/>
              </a:spcAft>
              <a:buSzPts val="1600"/>
              <a:buNone/>
            </a:pPr>
            <a:r>
              <a:rPr lang="en-US" sz="1760"/>
              <a:t>(Segunda Parte)</a:t>
            </a:r>
            <a:endParaRPr sz="1760"/>
          </a:p>
          <a:p>
            <a:pPr indent="0" lvl="0" marL="0" rtl="0" algn="ctr">
              <a:lnSpc>
                <a:spcPct val="80000"/>
              </a:lnSpc>
              <a:spcBef>
                <a:spcPts val="0"/>
              </a:spcBef>
              <a:spcAft>
                <a:spcPts val="0"/>
              </a:spcAft>
              <a:buSzPts val="1600"/>
              <a:buNone/>
            </a:pPr>
            <a:r>
              <a:rPr lang="en-US" sz="1760"/>
              <a:t>LIC. EN CS. DE LA COMPUTACIÓN - 4to. AÑO</a:t>
            </a:r>
            <a:endParaRPr sz="176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10" name="Shape 310"/>
        <p:cNvGrpSpPr/>
        <p:nvPr/>
      </p:nvGrpSpPr>
      <p:grpSpPr>
        <a:xfrm>
          <a:off x="0" y="0"/>
          <a:ext cx="0" cy="0"/>
          <a:chOff x="0" y="0"/>
          <a:chExt cx="0" cy="0"/>
        </a:xfrm>
      </p:grpSpPr>
      <p:sp>
        <p:nvSpPr>
          <p:cNvPr id="311" name="Google Shape;311;p10"/>
          <p:cNvSpPr txBox="1"/>
          <p:nvPr>
            <p:ph type="title"/>
          </p:nvPr>
        </p:nvSpPr>
        <p:spPr>
          <a:xfrm>
            <a:off x="819150" y="7274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Ejemplos (Cont.)</a:t>
            </a:r>
            <a:endParaRPr/>
          </a:p>
        </p:txBody>
      </p:sp>
      <p:sp>
        <p:nvSpPr>
          <p:cNvPr id="312" name="Google Shape;312;p10"/>
          <p:cNvSpPr txBox="1"/>
          <p:nvPr>
            <p:ph idx="4294967295" type="body"/>
          </p:nvPr>
        </p:nvSpPr>
        <p:spPr>
          <a:xfrm>
            <a:off x="819150" y="2111350"/>
            <a:ext cx="7769400" cy="3171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740"/>
              <a:buNone/>
            </a:pPr>
            <a:r>
              <a:rPr lang="en-US" sz="1800"/>
              <a:t>Sea Σ = {a,b}, soluciones propuestas a los ejemplos de la página anterior:</a:t>
            </a:r>
            <a:endParaRPr sz="1800"/>
          </a:p>
          <a:p>
            <a:pPr indent="0" lvl="0" marL="0" rtl="0" algn="l">
              <a:lnSpc>
                <a:spcPct val="115000"/>
              </a:lnSpc>
              <a:spcBef>
                <a:spcPts val="700"/>
              </a:spcBef>
              <a:spcAft>
                <a:spcPts val="0"/>
              </a:spcAft>
              <a:buSzPts val="1440"/>
              <a:buNone/>
            </a:pPr>
            <a:r>
              <a:t/>
            </a:r>
            <a:endParaRPr sz="1800"/>
          </a:p>
          <a:p>
            <a:pPr indent="0" lvl="0" marL="0" rtl="0" algn="l">
              <a:lnSpc>
                <a:spcPct val="115000"/>
              </a:lnSpc>
              <a:spcBef>
                <a:spcPts val="700"/>
              </a:spcBef>
              <a:spcAft>
                <a:spcPts val="0"/>
              </a:spcAft>
              <a:buSzPts val="1740"/>
              <a:buNone/>
            </a:pPr>
            <a:r>
              <a:rPr lang="en-US" sz="1800"/>
              <a:t>1-</a:t>
            </a:r>
            <a:r>
              <a:rPr b="1" lang="en-US" sz="1800">
                <a:solidFill>
                  <a:srgbClr val="FF0000"/>
                </a:solidFill>
              </a:rPr>
              <a:t> b (a + b)</a:t>
            </a:r>
            <a:r>
              <a:rPr b="1" baseline="30000" lang="en-US" sz="1800">
                <a:solidFill>
                  <a:srgbClr val="FF0000"/>
                </a:solidFill>
              </a:rPr>
              <a:t>*</a:t>
            </a:r>
            <a:r>
              <a:rPr b="1" lang="en-US" sz="1800">
                <a:solidFill>
                  <a:srgbClr val="FF0000"/>
                </a:solidFill>
              </a:rPr>
              <a:t> a</a:t>
            </a:r>
            <a:endParaRPr sz="1800"/>
          </a:p>
          <a:p>
            <a:pPr indent="0" lvl="0" marL="0" rtl="0" algn="l">
              <a:lnSpc>
                <a:spcPct val="115000"/>
              </a:lnSpc>
              <a:spcBef>
                <a:spcPts val="700"/>
              </a:spcBef>
              <a:spcAft>
                <a:spcPts val="0"/>
              </a:spcAft>
              <a:buSzPts val="1740"/>
              <a:buNone/>
            </a:pPr>
            <a:r>
              <a:rPr lang="en-US" sz="1800"/>
              <a:t>2- </a:t>
            </a:r>
            <a:r>
              <a:rPr b="1" lang="en-US" sz="1800">
                <a:solidFill>
                  <a:srgbClr val="FF0000"/>
                </a:solidFill>
              </a:rPr>
              <a:t>b</a:t>
            </a:r>
            <a:r>
              <a:rPr b="1" baseline="30000" lang="en-US" sz="1800">
                <a:solidFill>
                  <a:srgbClr val="FF0000"/>
                </a:solidFill>
              </a:rPr>
              <a:t>*</a:t>
            </a:r>
            <a:r>
              <a:rPr b="1" lang="en-US" sz="1800">
                <a:solidFill>
                  <a:srgbClr val="FF0000"/>
                </a:solidFill>
              </a:rPr>
              <a:t> a b</a:t>
            </a:r>
            <a:r>
              <a:rPr b="1" baseline="30000" lang="en-US" sz="1800">
                <a:solidFill>
                  <a:srgbClr val="FF0000"/>
                </a:solidFill>
              </a:rPr>
              <a:t>*</a:t>
            </a:r>
            <a:r>
              <a:rPr b="1" lang="en-US" sz="1800">
                <a:solidFill>
                  <a:srgbClr val="FF0000"/>
                </a:solidFill>
              </a:rPr>
              <a:t> a b</a:t>
            </a:r>
            <a:r>
              <a:rPr b="1" baseline="30000" lang="en-US" sz="1800">
                <a:solidFill>
                  <a:srgbClr val="FF0000"/>
                </a:solidFill>
              </a:rPr>
              <a:t>*</a:t>
            </a:r>
            <a:endParaRPr baseline="30000" sz="1800"/>
          </a:p>
          <a:p>
            <a:pPr indent="0" lvl="0" marL="0" rtl="0" algn="l">
              <a:lnSpc>
                <a:spcPct val="115000"/>
              </a:lnSpc>
              <a:spcBef>
                <a:spcPts val="700"/>
              </a:spcBef>
              <a:spcAft>
                <a:spcPts val="0"/>
              </a:spcAft>
              <a:buSzPts val="1740"/>
              <a:buNone/>
            </a:pPr>
            <a:r>
              <a:rPr lang="en-US" sz="1800"/>
              <a:t>3- </a:t>
            </a:r>
            <a:r>
              <a:rPr b="1" lang="en-US" sz="1800">
                <a:solidFill>
                  <a:srgbClr val="FF0000"/>
                </a:solidFill>
              </a:rPr>
              <a:t>(aa + ab + ba + bb)</a:t>
            </a:r>
            <a:r>
              <a:rPr b="1" baseline="30000" lang="en-US" sz="1800">
                <a:solidFill>
                  <a:srgbClr val="FF0000"/>
                </a:solidFill>
              </a:rPr>
              <a:t>*</a:t>
            </a:r>
            <a:endParaRPr sz="1800"/>
          </a:p>
          <a:p>
            <a:pPr indent="0" lvl="0" marL="0" rtl="0" algn="l">
              <a:lnSpc>
                <a:spcPct val="115000"/>
              </a:lnSpc>
              <a:spcBef>
                <a:spcPts val="700"/>
              </a:spcBef>
              <a:spcAft>
                <a:spcPts val="0"/>
              </a:spcAft>
              <a:buSzPts val="1740"/>
              <a:buNone/>
            </a:pPr>
            <a:r>
              <a:rPr lang="en-US" sz="1800"/>
              <a:t>4- </a:t>
            </a:r>
            <a:r>
              <a:rPr b="1" lang="en-US" sz="1800">
                <a:solidFill>
                  <a:srgbClr val="FF0000"/>
                </a:solidFill>
              </a:rPr>
              <a:t>b</a:t>
            </a:r>
            <a:r>
              <a:rPr b="1" baseline="30000" lang="en-US" sz="1800">
                <a:solidFill>
                  <a:srgbClr val="FF0000"/>
                </a:solidFill>
              </a:rPr>
              <a:t>*</a:t>
            </a:r>
            <a:r>
              <a:rPr b="1" lang="en-US" sz="1800">
                <a:solidFill>
                  <a:srgbClr val="FF0000"/>
                </a:solidFill>
              </a:rPr>
              <a:t> (a b</a:t>
            </a:r>
            <a:r>
              <a:rPr b="1" baseline="30000" lang="en-US" sz="1800">
                <a:solidFill>
                  <a:srgbClr val="FF0000"/>
                </a:solidFill>
              </a:rPr>
              <a:t>*</a:t>
            </a:r>
            <a:r>
              <a:rPr b="1" lang="en-US" sz="1800">
                <a:solidFill>
                  <a:srgbClr val="FF0000"/>
                </a:solidFill>
              </a:rPr>
              <a:t> a)</a:t>
            </a:r>
            <a:r>
              <a:rPr b="1" baseline="30000" lang="en-US" sz="1800">
                <a:solidFill>
                  <a:srgbClr val="FF0000"/>
                </a:solidFill>
              </a:rPr>
              <a:t>*</a:t>
            </a:r>
            <a:r>
              <a:rPr b="1" lang="en-US" sz="1800">
                <a:solidFill>
                  <a:srgbClr val="FF0000"/>
                </a:solidFill>
              </a:rPr>
              <a:t> b</a:t>
            </a:r>
            <a:r>
              <a:rPr b="1" baseline="30000" lang="en-US" sz="1800">
                <a:solidFill>
                  <a:srgbClr val="FF0000"/>
                </a:solidFill>
              </a:rPr>
              <a:t>* </a:t>
            </a:r>
            <a:r>
              <a:rPr b="1" lang="en-US" sz="1800">
                <a:solidFill>
                  <a:srgbClr val="FF0000"/>
                </a:solidFill>
              </a:rPr>
              <a:t> ó b</a:t>
            </a:r>
            <a:r>
              <a:rPr b="1" baseline="30000" lang="en-US" sz="1800">
                <a:solidFill>
                  <a:srgbClr val="FF0000"/>
                </a:solidFill>
              </a:rPr>
              <a:t>*</a:t>
            </a:r>
            <a:r>
              <a:rPr b="1" lang="en-US" sz="1800">
                <a:solidFill>
                  <a:srgbClr val="FF0000"/>
                </a:solidFill>
              </a:rPr>
              <a:t> (b</a:t>
            </a:r>
            <a:r>
              <a:rPr b="1" baseline="30000" lang="en-US" sz="1800">
                <a:solidFill>
                  <a:srgbClr val="FF0000"/>
                </a:solidFill>
              </a:rPr>
              <a:t>*</a:t>
            </a:r>
            <a:r>
              <a:rPr b="1" lang="en-US" sz="1800">
                <a:solidFill>
                  <a:srgbClr val="FF0000"/>
                </a:solidFill>
              </a:rPr>
              <a:t>ab</a:t>
            </a:r>
            <a:r>
              <a:rPr b="1" baseline="30000" lang="en-US" sz="1800">
                <a:solidFill>
                  <a:srgbClr val="FF0000"/>
                </a:solidFill>
              </a:rPr>
              <a:t>*</a:t>
            </a:r>
            <a:r>
              <a:rPr b="1" lang="en-US" sz="1800">
                <a:solidFill>
                  <a:srgbClr val="FF0000"/>
                </a:solidFill>
              </a:rPr>
              <a:t>ab</a:t>
            </a:r>
            <a:r>
              <a:rPr b="1" baseline="30000" lang="en-US" sz="1800">
                <a:solidFill>
                  <a:srgbClr val="FF0000"/>
                </a:solidFill>
              </a:rPr>
              <a:t>*</a:t>
            </a:r>
            <a:r>
              <a:rPr b="1" lang="en-US" sz="1800">
                <a:solidFill>
                  <a:srgbClr val="FF0000"/>
                </a:solidFill>
              </a:rPr>
              <a:t>) b</a:t>
            </a:r>
            <a:r>
              <a:rPr b="1" baseline="30000" lang="en-US" sz="1800">
                <a:solidFill>
                  <a:srgbClr val="FF0000"/>
                </a:solidFill>
              </a:rPr>
              <a:t>* </a:t>
            </a:r>
            <a:r>
              <a:rPr b="1" lang="en-US" sz="1800">
                <a:solidFill>
                  <a:srgbClr val="FF0000"/>
                </a:solidFill>
              </a:rPr>
              <a:t> ó b</a:t>
            </a:r>
            <a:r>
              <a:rPr b="1" baseline="30000" lang="en-US" sz="1800">
                <a:solidFill>
                  <a:srgbClr val="FF0000"/>
                </a:solidFill>
              </a:rPr>
              <a:t>*</a:t>
            </a:r>
            <a:r>
              <a:rPr b="1" lang="en-US" sz="1800">
                <a:solidFill>
                  <a:srgbClr val="FF0000"/>
                </a:solidFill>
              </a:rPr>
              <a:t> ( λ</a:t>
            </a:r>
            <a:r>
              <a:rPr lang="en-US" sz="1800">
                <a:solidFill>
                  <a:srgbClr val="FF0000"/>
                </a:solidFill>
              </a:rPr>
              <a:t> </a:t>
            </a:r>
            <a:r>
              <a:rPr b="1" lang="en-US" sz="1800">
                <a:solidFill>
                  <a:srgbClr val="FF0000"/>
                </a:solidFill>
              </a:rPr>
              <a:t>+ ab</a:t>
            </a:r>
            <a:r>
              <a:rPr b="1" baseline="30000" lang="en-US" sz="1800">
                <a:solidFill>
                  <a:srgbClr val="FF0000"/>
                </a:solidFill>
              </a:rPr>
              <a:t>*</a:t>
            </a:r>
            <a:r>
              <a:rPr b="1" lang="en-US" sz="1800">
                <a:solidFill>
                  <a:srgbClr val="FF0000"/>
                </a:solidFill>
              </a:rPr>
              <a:t>a)</a:t>
            </a:r>
            <a:r>
              <a:rPr b="1" baseline="30000" lang="en-US" sz="1800">
                <a:solidFill>
                  <a:srgbClr val="FF0000"/>
                </a:solidFill>
              </a:rPr>
              <a:t>*</a:t>
            </a:r>
            <a:endParaRPr baseline="30000" sz="1800"/>
          </a:p>
          <a:p>
            <a:pPr indent="0" lvl="0" marL="0" rtl="0" algn="l">
              <a:lnSpc>
                <a:spcPct val="115000"/>
              </a:lnSpc>
              <a:spcBef>
                <a:spcPts val="700"/>
              </a:spcBef>
              <a:spcAft>
                <a:spcPts val="0"/>
              </a:spcAft>
              <a:buSzPts val="1740"/>
              <a:buNone/>
            </a:pPr>
            <a:r>
              <a:t/>
            </a:r>
            <a:endParaRPr b="1" baseline="30000" i="1" sz="1800">
              <a:solidFill>
                <a:srgbClr val="1D5C6C"/>
              </a:solidFill>
            </a:endParaRPr>
          </a:p>
          <a:p>
            <a:pPr indent="0" lvl="0" marL="0" rtl="0" algn="l">
              <a:lnSpc>
                <a:spcPct val="115000"/>
              </a:lnSpc>
              <a:spcBef>
                <a:spcPts val="700"/>
              </a:spcBef>
              <a:spcAft>
                <a:spcPts val="0"/>
              </a:spcAft>
              <a:buSzPts val="1740"/>
              <a:buNone/>
            </a:pPr>
            <a:r>
              <a:rPr b="1" baseline="30000" lang="en-US" sz="1800">
                <a:solidFill>
                  <a:srgbClr val="1D5C6C"/>
                </a:solidFill>
              </a:rPr>
              <a:t>Se deja como ejercicio determinar cuál/cuáles de la ER del ítem 4, es/son correcta/s.</a:t>
            </a:r>
            <a:endParaRPr sz="1800">
              <a:solidFill>
                <a:srgbClr val="1D5C6C"/>
              </a:solidFill>
            </a:endParaRPr>
          </a:p>
          <a:p>
            <a:pPr indent="-209550" lvl="0" marL="320040" rtl="0" algn="l">
              <a:lnSpc>
                <a:spcPct val="115000"/>
              </a:lnSpc>
              <a:spcBef>
                <a:spcPts val="700"/>
              </a:spcBef>
              <a:spcAft>
                <a:spcPts val="0"/>
              </a:spcAft>
              <a:buSzPts val="1740"/>
              <a:buFont typeface="Twentieth Century"/>
              <a:buNone/>
            </a:pPr>
            <a:r>
              <a:t/>
            </a:r>
            <a:endParaRPr sz="1800">
              <a:solidFill>
                <a:srgbClr val="FF0000"/>
              </a:solidFill>
            </a:endParaRPr>
          </a:p>
          <a:p>
            <a:pPr indent="-209550" lvl="0" marL="320040" rtl="0" algn="l">
              <a:lnSpc>
                <a:spcPct val="115000"/>
              </a:lnSpc>
              <a:spcBef>
                <a:spcPts val="700"/>
              </a:spcBef>
              <a:spcAft>
                <a:spcPts val="1200"/>
              </a:spcAft>
              <a:buSzPts val="174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16" name="Shape 316"/>
        <p:cNvGrpSpPr/>
        <p:nvPr/>
      </p:nvGrpSpPr>
      <p:grpSpPr>
        <a:xfrm>
          <a:off x="0" y="0"/>
          <a:ext cx="0" cy="0"/>
          <a:chOff x="0" y="0"/>
          <a:chExt cx="0" cy="0"/>
        </a:xfrm>
      </p:grpSpPr>
      <p:sp>
        <p:nvSpPr>
          <p:cNvPr id="317" name="Google Shape;317;p11"/>
          <p:cNvSpPr txBox="1"/>
          <p:nvPr>
            <p:ph type="title"/>
          </p:nvPr>
        </p:nvSpPr>
        <p:spPr>
          <a:xfrm>
            <a:off x="819150" y="11274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Expresiones Regulares</a:t>
            </a:r>
            <a:br>
              <a:rPr lang="en-US"/>
            </a:br>
            <a:r>
              <a:rPr lang="en-US" sz="2400"/>
              <a:t>Ejemplos</a:t>
            </a:r>
            <a:endParaRPr sz="2500"/>
          </a:p>
        </p:txBody>
      </p:sp>
      <p:sp>
        <p:nvSpPr>
          <p:cNvPr id="318" name="Google Shape;318;p11"/>
          <p:cNvSpPr/>
          <p:nvPr/>
        </p:nvSpPr>
        <p:spPr>
          <a:xfrm>
            <a:off x="755650" y="2843700"/>
            <a:ext cx="7845300" cy="1272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i="1" lang="en-US" sz="2100">
                <a:latin typeface="Calibri"/>
                <a:ea typeface="Calibri"/>
                <a:cs typeface="Calibri"/>
                <a:sym typeface="Calibri"/>
              </a:rPr>
              <a:t>Se pueden utilizar ER para describir, por ejemplo: nombres de los identificadores, los números, palabras claves, etc.</a:t>
            </a:r>
            <a:endParaRPr i="1" sz="21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400"/>
              <a:buFont typeface="Arial"/>
              <a:buNone/>
            </a:pPr>
            <a:r>
              <a:t/>
            </a:r>
            <a:endParaRPr b="0" i="0" sz="1400" u="none" cap="none" strike="noStrike">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22" name="Shape 322"/>
        <p:cNvGrpSpPr/>
        <p:nvPr/>
      </p:nvGrpSpPr>
      <p:grpSpPr>
        <a:xfrm>
          <a:off x="0" y="0"/>
          <a:ext cx="0" cy="0"/>
          <a:chOff x="0" y="0"/>
          <a:chExt cx="0" cy="0"/>
        </a:xfrm>
      </p:grpSpPr>
      <p:sp>
        <p:nvSpPr>
          <p:cNvPr id="323" name="Google Shape;323;p12"/>
          <p:cNvSpPr txBox="1"/>
          <p:nvPr>
            <p:ph type="title"/>
          </p:nvPr>
        </p:nvSpPr>
        <p:spPr>
          <a:xfrm>
            <a:off x="819150" y="5976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Equivalencias</a:t>
            </a:r>
            <a:br>
              <a:rPr lang="en-US"/>
            </a:br>
            <a:r>
              <a:rPr lang="en-US" sz="2400"/>
              <a:t>Entre ER y AF</a:t>
            </a:r>
            <a:endParaRPr sz="2500"/>
          </a:p>
        </p:txBody>
      </p:sp>
      <p:sp>
        <p:nvSpPr>
          <p:cNvPr id="324" name="Google Shape;324;p12"/>
          <p:cNvSpPr txBox="1"/>
          <p:nvPr>
            <p:ph idx="4294967295" type="body"/>
          </p:nvPr>
        </p:nvSpPr>
        <p:spPr>
          <a:xfrm>
            <a:off x="515150" y="1952625"/>
            <a:ext cx="8153400" cy="4152900"/>
          </a:xfrm>
          <a:prstGeom prst="rect">
            <a:avLst/>
          </a:prstGeom>
          <a:noFill/>
          <a:ln>
            <a:noFill/>
          </a:ln>
        </p:spPr>
        <p:txBody>
          <a:bodyPr anchorCtr="0" anchor="t" bIns="45700" lIns="91425" spcFirstLastPara="1" rIns="91425" wrap="square" tIns="45700">
            <a:normAutofit/>
          </a:bodyPr>
          <a:lstStyle/>
          <a:p>
            <a:pPr indent="-339090" lvl="0" marL="320040" rtl="0" algn="l">
              <a:lnSpc>
                <a:spcPct val="115000"/>
              </a:lnSpc>
              <a:spcBef>
                <a:spcPts val="0"/>
              </a:spcBef>
              <a:spcAft>
                <a:spcPts val="0"/>
              </a:spcAft>
              <a:buSzPts val="1800"/>
              <a:buChar char="●"/>
            </a:pPr>
            <a:r>
              <a:rPr i="1" lang="en-US" sz="1800"/>
              <a:t>Para mostrar que las ER definen la misma clase de lenguajes que los AF, es decir los LR, se debe mostrar que:</a:t>
            </a:r>
            <a:endParaRPr sz="1800"/>
          </a:p>
          <a:p>
            <a:pPr indent="-339090" lvl="0" marL="320040" rtl="0" algn="l">
              <a:lnSpc>
                <a:spcPct val="115000"/>
              </a:lnSpc>
              <a:spcBef>
                <a:spcPts val="700"/>
              </a:spcBef>
              <a:spcAft>
                <a:spcPts val="0"/>
              </a:spcAft>
              <a:buSzPts val="1800"/>
              <a:buChar char="●"/>
            </a:pPr>
            <a:r>
              <a:rPr i="1" lang="en-US" sz="1800">
                <a:solidFill>
                  <a:srgbClr val="A95715"/>
                </a:solidFill>
              </a:rPr>
              <a:t>Todo lenguaje aceptado por un AF es denotado por una ER.</a:t>
            </a:r>
            <a:endParaRPr sz="1800"/>
          </a:p>
          <a:p>
            <a:pPr indent="-339090" lvl="0" marL="320040" rtl="0" algn="l">
              <a:lnSpc>
                <a:spcPct val="115000"/>
              </a:lnSpc>
              <a:spcBef>
                <a:spcPts val="700"/>
              </a:spcBef>
              <a:spcAft>
                <a:spcPts val="0"/>
              </a:spcAft>
              <a:buSzPts val="1800"/>
              <a:buChar char="●"/>
            </a:pPr>
            <a:r>
              <a:rPr i="1" lang="en-US" sz="1800">
                <a:solidFill>
                  <a:srgbClr val="BF8700"/>
                </a:solidFill>
              </a:rPr>
              <a:t>Todo lenguaje denotado por una ER es aceptado por un AF.</a:t>
            </a:r>
            <a:endParaRPr sz="1800"/>
          </a:p>
          <a:p>
            <a:pPr indent="0" lvl="0" marL="0" rtl="0" algn="l">
              <a:lnSpc>
                <a:spcPct val="115000"/>
              </a:lnSpc>
              <a:spcBef>
                <a:spcPts val="700"/>
              </a:spcBef>
              <a:spcAft>
                <a:spcPts val="1200"/>
              </a:spcAft>
              <a:buSzPts val="1740"/>
              <a:buNone/>
            </a:pPr>
            <a:r>
              <a:t/>
            </a:r>
            <a:endParaRPr/>
          </a:p>
        </p:txBody>
      </p:sp>
      <p:pic>
        <p:nvPicPr>
          <p:cNvPr id="325" name="Google Shape;325;p12"/>
          <p:cNvPicPr preferRelativeResize="0"/>
          <p:nvPr/>
        </p:nvPicPr>
        <p:blipFill>
          <a:blip r:embed="rId3">
            <a:alphaModFix/>
          </a:blip>
          <a:stretch>
            <a:fillRect/>
          </a:stretch>
        </p:blipFill>
        <p:spPr>
          <a:xfrm>
            <a:off x="2963875" y="3755125"/>
            <a:ext cx="3255950" cy="20814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29" name="Shape 329"/>
        <p:cNvGrpSpPr/>
        <p:nvPr/>
      </p:nvGrpSpPr>
      <p:grpSpPr>
        <a:xfrm>
          <a:off x="0" y="0"/>
          <a:ext cx="0" cy="0"/>
          <a:chOff x="0" y="0"/>
          <a:chExt cx="0" cy="0"/>
        </a:xfrm>
      </p:grpSpPr>
      <p:sp>
        <p:nvSpPr>
          <p:cNvPr id="330" name="Google Shape;330;p13"/>
          <p:cNvSpPr txBox="1"/>
          <p:nvPr>
            <p:ph type="title"/>
          </p:nvPr>
        </p:nvSpPr>
        <p:spPr>
          <a:xfrm>
            <a:off x="819150" y="6321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endParaRPr/>
          </a:p>
        </p:txBody>
      </p:sp>
      <p:sp>
        <p:nvSpPr>
          <p:cNvPr id="331" name="Google Shape;331;p13"/>
          <p:cNvSpPr txBox="1"/>
          <p:nvPr>
            <p:ph idx="4294967295" type="body"/>
          </p:nvPr>
        </p:nvSpPr>
        <p:spPr>
          <a:xfrm>
            <a:off x="603125" y="2476500"/>
            <a:ext cx="8153400" cy="3276600"/>
          </a:xfrm>
          <a:prstGeom prst="rect">
            <a:avLst/>
          </a:prstGeom>
          <a:noFill/>
          <a:ln>
            <a:noFill/>
          </a:ln>
        </p:spPr>
        <p:txBody>
          <a:bodyPr anchorCtr="0" anchor="t" bIns="45700" lIns="91425" spcFirstLastPara="1" rIns="91425" wrap="square" tIns="45700">
            <a:normAutofit/>
          </a:bodyPr>
          <a:lstStyle/>
          <a:p>
            <a:pPr indent="-351790" lvl="0" marL="320040" rtl="0" algn="l">
              <a:lnSpc>
                <a:spcPct val="115000"/>
              </a:lnSpc>
              <a:spcBef>
                <a:spcPts val="0"/>
              </a:spcBef>
              <a:spcAft>
                <a:spcPts val="0"/>
              </a:spcAft>
              <a:buClr>
                <a:srgbClr val="000000"/>
              </a:buClr>
              <a:buSzPts val="2240"/>
              <a:buChar char="❖"/>
            </a:pPr>
            <a:r>
              <a:rPr lang="en-US" sz="1800">
                <a:solidFill>
                  <a:srgbClr val="000000"/>
                </a:solidFill>
              </a:rPr>
              <a:t>A partir de la demostración del siguiente teorema obtendremos un método para obtener un AF dada una ER:</a:t>
            </a:r>
            <a:endParaRPr sz="1800">
              <a:solidFill>
                <a:srgbClr val="000000"/>
              </a:solidFill>
            </a:endParaRPr>
          </a:p>
          <a:p>
            <a:pPr indent="-209550" lvl="0" marL="320040" rtl="0" algn="l">
              <a:lnSpc>
                <a:spcPct val="115000"/>
              </a:lnSpc>
              <a:spcBef>
                <a:spcPts val="700"/>
              </a:spcBef>
              <a:spcAft>
                <a:spcPts val="0"/>
              </a:spcAft>
              <a:buSzPts val="1740"/>
              <a:buNone/>
            </a:pPr>
            <a:r>
              <a:t/>
            </a:r>
            <a:endParaRPr sz="1800">
              <a:solidFill>
                <a:srgbClr val="000000"/>
              </a:solidFill>
            </a:endParaRPr>
          </a:p>
          <a:p>
            <a:pPr indent="0" lvl="0" marL="0" rtl="0" algn="l">
              <a:lnSpc>
                <a:spcPct val="115000"/>
              </a:lnSpc>
              <a:spcBef>
                <a:spcPts val="700"/>
              </a:spcBef>
              <a:spcAft>
                <a:spcPts val="0"/>
              </a:spcAft>
              <a:buSzPts val="1740"/>
              <a:buNone/>
            </a:pPr>
            <a:r>
              <a:rPr b="1" i="1" lang="en-US" sz="1800" u="sng">
                <a:solidFill>
                  <a:srgbClr val="000000"/>
                </a:solidFill>
              </a:rPr>
              <a:t>Teorema</a:t>
            </a:r>
            <a:r>
              <a:rPr b="1" i="1" lang="en-US" sz="1800">
                <a:solidFill>
                  <a:srgbClr val="000000"/>
                </a:solidFill>
              </a:rPr>
              <a:t>:</a:t>
            </a:r>
            <a:r>
              <a:rPr i="1" lang="en-US" sz="1800">
                <a:solidFill>
                  <a:srgbClr val="000000"/>
                </a:solidFill>
              </a:rPr>
              <a:t> todo lenguaje denotado por una ER es también aceptado por un AF.</a:t>
            </a:r>
            <a:endParaRPr sz="1800">
              <a:solidFill>
                <a:srgbClr val="000000"/>
              </a:solidFill>
            </a:endParaRPr>
          </a:p>
          <a:p>
            <a:pPr indent="0" lvl="0" marL="0" rtl="0" algn="l">
              <a:lnSpc>
                <a:spcPct val="115000"/>
              </a:lnSpc>
              <a:spcBef>
                <a:spcPts val="700"/>
              </a:spcBef>
              <a:spcAft>
                <a:spcPts val="0"/>
              </a:spcAft>
              <a:buSzPts val="1740"/>
              <a:buNone/>
            </a:pPr>
            <a:r>
              <a:t/>
            </a:r>
            <a:endParaRPr sz="1800">
              <a:solidFill>
                <a:srgbClr val="000000"/>
              </a:solidFill>
            </a:endParaRPr>
          </a:p>
          <a:p>
            <a:pPr indent="0" lvl="0" marL="0" rtl="0" algn="l">
              <a:lnSpc>
                <a:spcPct val="115000"/>
              </a:lnSpc>
              <a:spcBef>
                <a:spcPts val="700"/>
              </a:spcBef>
              <a:spcAft>
                <a:spcPts val="1200"/>
              </a:spcAft>
              <a:buSzPts val="1740"/>
              <a:buNone/>
            </a:pPr>
            <a:r>
              <a:rPr i="1" lang="en-US" sz="1800">
                <a:solidFill>
                  <a:srgbClr val="000000"/>
                </a:solidFill>
              </a:rPr>
              <a:t>* Veremos que este AF es un AFND-ε</a:t>
            </a:r>
            <a:endParaRPr i="1" sz="18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35" name="Shape 335"/>
        <p:cNvGrpSpPr/>
        <p:nvPr/>
      </p:nvGrpSpPr>
      <p:grpSpPr>
        <a:xfrm>
          <a:off x="0" y="0"/>
          <a:ext cx="0" cy="0"/>
          <a:chOff x="0" y="0"/>
          <a:chExt cx="0" cy="0"/>
        </a:xfrm>
      </p:grpSpPr>
      <p:sp>
        <p:nvSpPr>
          <p:cNvPr id="336" name="Google Shape;336;p14"/>
          <p:cNvSpPr txBox="1"/>
          <p:nvPr>
            <p:ph type="title"/>
          </p:nvPr>
        </p:nvSpPr>
        <p:spPr>
          <a:xfrm>
            <a:off x="819150" y="5848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Demostración (bibliografía páginas 102 a 107)</a:t>
            </a:r>
            <a:endParaRPr sz="2400"/>
          </a:p>
        </p:txBody>
      </p:sp>
      <p:sp>
        <p:nvSpPr>
          <p:cNvPr id="337" name="Google Shape;337;p14"/>
          <p:cNvSpPr txBox="1"/>
          <p:nvPr>
            <p:ph idx="4294967295" type="body"/>
          </p:nvPr>
        </p:nvSpPr>
        <p:spPr>
          <a:xfrm>
            <a:off x="612650" y="2048275"/>
            <a:ext cx="8153400" cy="3838200"/>
          </a:xfrm>
          <a:prstGeom prst="rect">
            <a:avLst/>
          </a:prstGeom>
          <a:noFill/>
          <a:ln>
            <a:noFill/>
          </a:ln>
        </p:spPr>
        <p:txBody>
          <a:bodyPr anchorCtr="0" anchor="t" bIns="45700" lIns="91425" spcFirstLastPara="1" rIns="91425" wrap="square" tIns="45700">
            <a:normAutofit/>
          </a:bodyPr>
          <a:lstStyle/>
          <a:p>
            <a:pPr indent="-334011" lvl="0" marL="320040" rtl="0" algn="just">
              <a:lnSpc>
                <a:spcPct val="115000"/>
              </a:lnSpc>
              <a:spcBef>
                <a:spcPts val="0"/>
              </a:spcBef>
              <a:spcAft>
                <a:spcPts val="0"/>
              </a:spcAft>
              <a:buSzPts val="1900"/>
              <a:buChar char="●"/>
            </a:pPr>
            <a:r>
              <a:rPr lang="en-US" sz="1900"/>
              <a:t>Supongamos que L = L(R) para una expresión regular R.</a:t>
            </a:r>
            <a:endParaRPr sz="1900"/>
          </a:p>
          <a:p>
            <a:pPr indent="-334011" lvl="0" marL="320040" rtl="0" algn="just">
              <a:lnSpc>
                <a:spcPct val="115000"/>
              </a:lnSpc>
              <a:spcBef>
                <a:spcPts val="700"/>
              </a:spcBef>
              <a:spcAft>
                <a:spcPts val="0"/>
              </a:spcAft>
              <a:buSzPts val="1900"/>
              <a:buChar char="●"/>
            </a:pPr>
            <a:r>
              <a:rPr lang="en-US" sz="1900"/>
              <a:t>Mostramos que L = L(R) = L(E) para algún AFND-⍷ E, siendo E tal que:</a:t>
            </a:r>
            <a:endParaRPr sz="1900"/>
          </a:p>
          <a:p>
            <a:pPr indent="-295911" lvl="0" marL="608040" rtl="0" algn="just">
              <a:lnSpc>
                <a:spcPct val="115000"/>
              </a:lnSpc>
              <a:spcBef>
                <a:spcPts val="700"/>
              </a:spcBef>
              <a:spcAft>
                <a:spcPts val="0"/>
              </a:spcAft>
              <a:buSzPts val="1300"/>
              <a:buChar char="★"/>
            </a:pPr>
            <a:r>
              <a:rPr i="1" lang="en-US" sz="1900">
                <a:solidFill>
                  <a:srgbClr val="1D5C6C"/>
                </a:solidFill>
              </a:rPr>
              <a:t>  </a:t>
            </a:r>
            <a:r>
              <a:rPr i="1" lang="en-US" sz="1900">
                <a:solidFill>
                  <a:srgbClr val="7F5A00"/>
                </a:solidFill>
              </a:rPr>
              <a:t>Tiene exactamente un estado final.</a:t>
            </a:r>
            <a:endParaRPr sz="1900"/>
          </a:p>
          <a:p>
            <a:pPr indent="-295911" lvl="0" marL="608040" rtl="0" algn="just">
              <a:lnSpc>
                <a:spcPct val="115000"/>
              </a:lnSpc>
              <a:spcBef>
                <a:spcPts val="700"/>
              </a:spcBef>
              <a:spcAft>
                <a:spcPts val="0"/>
              </a:spcAft>
              <a:buSzPts val="1300"/>
              <a:buChar char="★"/>
            </a:pPr>
            <a:r>
              <a:rPr i="1" lang="en-US" sz="1900">
                <a:solidFill>
                  <a:srgbClr val="7F5A00"/>
                </a:solidFill>
              </a:rPr>
              <a:t>  No hay arcos que llegan al estado inicial.</a:t>
            </a:r>
            <a:endParaRPr sz="1900"/>
          </a:p>
          <a:p>
            <a:pPr indent="-295911" lvl="0" marL="608040" rtl="0" algn="just">
              <a:lnSpc>
                <a:spcPct val="115000"/>
              </a:lnSpc>
              <a:spcBef>
                <a:spcPts val="700"/>
              </a:spcBef>
              <a:spcAft>
                <a:spcPts val="0"/>
              </a:spcAft>
              <a:buSzPts val="1300"/>
              <a:buChar char="★"/>
            </a:pPr>
            <a:r>
              <a:rPr i="1" lang="en-US" sz="1900">
                <a:solidFill>
                  <a:srgbClr val="7F5A00"/>
                </a:solidFill>
              </a:rPr>
              <a:t>  Sin arcos que salgan del estado final.</a:t>
            </a:r>
            <a:endParaRPr sz="1900"/>
          </a:p>
          <a:p>
            <a:pPr indent="0" lvl="0" marL="457200" rtl="0" algn="just">
              <a:lnSpc>
                <a:spcPct val="115000"/>
              </a:lnSpc>
              <a:spcBef>
                <a:spcPts val="700"/>
              </a:spcBef>
              <a:spcAft>
                <a:spcPts val="0"/>
              </a:spcAft>
              <a:buNone/>
            </a:pPr>
            <a:r>
              <a:t/>
            </a:r>
            <a:endParaRPr i="1" sz="2800">
              <a:solidFill>
                <a:srgbClr val="7F5A00"/>
              </a:solidFill>
              <a:latin typeface="Times New Roman"/>
              <a:ea typeface="Times New Roman"/>
              <a:cs typeface="Times New Roman"/>
              <a:sym typeface="Times New Roman"/>
            </a:endParaRPr>
          </a:p>
          <a:p>
            <a:pPr indent="0" lvl="0" marL="0" rtl="0" algn="just">
              <a:lnSpc>
                <a:spcPct val="115000"/>
              </a:lnSpc>
              <a:spcBef>
                <a:spcPts val="700"/>
              </a:spcBef>
              <a:spcAft>
                <a:spcPts val="0"/>
              </a:spcAft>
              <a:buNone/>
            </a:pPr>
            <a:r>
              <a:rPr i="1" lang="en-US" sz="1800">
                <a:solidFill>
                  <a:srgbClr val="713A0E"/>
                </a:solidFill>
              </a:rPr>
              <a:t>La prueba es por inducción estructural sobre R (es decir, sobre el número de operadores), siguiendo la definición recursiva de ER.</a:t>
            </a:r>
            <a:endParaRPr sz="1800">
              <a:solidFill>
                <a:srgbClr val="713A0E"/>
              </a:solidFill>
            </a:endParaRPr>
          </a:p>
          <a:p>
            <a:pPr indent="-209550" lvl="0" marL="320040" rtl="0" algn="l">
              <a:lnSpc>
                <a:spcPct val="115000"/>
              </a:lnSpc>
              <a:spcBef>
                <a:spcPts val="700"/>
              </a:spcBef>
              <a:spcAft>
                <a:spcPts val="1200"/>
              </a:spcAft>
              <a:buSzPts val="1740"/>
              <a:buNone/>
            </a:pPr>
            <a:r>
              <a:t/>
            </a:r>
            <a:endParaRPr sz="18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41" name="Shape 341"/>
        <p:cNvGrpSpPr/>
        <p:nvPr/>
      </p:nvGrpSpPr>
      <p:grpSpPr>
        <a:xfrm>
          <a:off x="0" y="0"/>
          <a:ext cx="0" cy="0"/>
          <a:chOff x="0" y="0"/>
          <a:chExt cx="0" cy="0"/>
        </a:xfrm>
      </p:grpSpPr>
      <p:sp>
        <p:nvSpPr>
          <p:cNvPr id="342" name="Google Shape;342;p15"/>
          <p:cNvSpPr txBox="1"/>
          <p:nvPr>
            <p:ph type="title"/>
          </p:nvPr>
        </p:nvSpPr>
        <p:spPr>
          <a:xfrm>
            <a:off x="819150" y="6893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Demostración (Cont.)</a:t>
            </a:r>
            <a:endParaRPr sz="2400"/>
          </a:p>
        </p:txBody>
      </p:sp>
      <p:pic>
        <p:nvPicPr>
          <p:cNvPr id="343" name="Google Shape;343;p15"/>
          <p:cNvPicPr preferRelativeResize="0"/>
          <p:nvPr/>
        </p:nvPicPr>
        <p:blipFill rotWithShape="1">
          <a:blip r:embed="rId3">
            <a:alphaModFix/>
          </a:blip>
          <a:srcRect b="0" l="0" r="0" t="0"/>
          <a:stretch/>
        </p:blipFill>
        <p:spPr>
          <a:xfrm>
            <a:off x="923925" y="2295150"/>
            <a:ext cx="7210425" cy="3982000"/>
          </a:xfrm>
          <a:prstGeom prst="rect">
            <a:avLst/>
          </a:prstGeom>
          <a:noFill/>
          <a:ln>
            <a:noFill/>
          </a:ln>
        </p:spPr>
      </p:pic>
      <p:sp>
        <p:nvSpPr>
          <p:cNvPr id="344" name="Google Shape;344;p15"/>
          <p:cNvSpPr txBox="1"/>
          <p:nvPr/>
        </p:nvSpPr>
        <p:spPr>
          <a:xfrm>
            <a:off x="7124700" y="2657475"/>
            <a:ext cx="209700" cy="228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300">
              <a:solidFill>
                <a:schemeClr val="dk2"/>
              </a:solidFill>
              <a:latin typeface="Calibri"/>
              <a:ea typeface="Calibri"/>
              <a:cs typeface="Calibri"/>
              <a:sym typeface="Calibri"/>
            </a:endParaRPr>
          </a:p>
        </p:txBody>
      </p:sp>
      <p:sp>
        <p:nvSpPr>
          <p:cNvPr id="345" name="Google Shape;345;p15"/>
          <p:cNvSpPr/>
          <p:nvPr/>
        </p:nvSpPr>
        <p:spPr>
          <a:xfrm>
            <a:off x="7124700" y="2709825"/>
            <a:ext cx="209700" cy="1239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46" name="Google Shape;346;p15"/>
          <p:cNvSpPr txBox="1"/>
          <p:nvPr/>
        </p:nvSpPr>
        <p:spPr>
          <a:xfrm>
            <a:off x="7096200" y="2533275"/>
            <a:ext cx="266700" cy="477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700"/>
              </a:spcBef>
              <a:spcAft>
                <a:spcPts val="0"/>
              </a:spcAft>
              <a:buNone/>
            </a:pPr>
            <a:r>
              <a:rPr b="1" lang="en-US" sz="1900">
                <a:latin typeface="Calibri"/>
                <a:ea typeface="Calibri"/>
                <a:cs typeface="Calibri"/>
                <a:sym typeface="Calibri"/>
              </a:rPr>
              <a:t>λ</a:t>
            </a:r>
            <a:r>
              <a:rPr lang="en-US" sz="1900">
                <a:solidFill>
                  <a:srgbClr val="FF0000"/>
                </a:solidFill>
                <a:latin typeface="Calibri"/>
                <a:ea typeface="Calibri"/>
                <a:cs typeface="Calibri"/>
                <a:sym typeface="Calibri"/>
              </a:rPr>
              <a:t> </a:t>
            </a:r>
            <a:endParaRPr sz="1900"/>
          </a:p>
        </p:txBody>
      </p:sp>
      <p:sp>
        <p:nvSpPr>
          <p:cNvPr id="347" name="Google Shape;347;p15"/>
          <p:cNvSpPr txBox="1"/>
          <p:nvPr/>
        </p:nvSpPr>
        <p:spPr>
          <a:xfrm>
            <a:off x="4152900" y="3829050"/>
            <a:ext cx="333300" cy="507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700"/>
              </a:spcBef>
              <a:spcAft>
                <a:spcPts val="0"/>
              </a:spcAft>
              <a:buNone/>
            </a:pPr>
            <a:r>
              <a:rPr b="1" lang="en-US" sz="2100">
                <a:latin typeface="Calibri"/>
                <a:ea typeface="Calibri"/>
                <a:cs typeface="Calibri"/>
                <a:sym typeface="Calibri"/>
              </a:rPr>
              <a:t>λ</a:t>
            </a:r>
            <a:r>
              <a:rPr lang="en-US" sz="1800">
                <a:solidFill>
                  <a:srgbClr val="FF0000"/>
                </a:solidFill>
                <a:latin typeface="Calibri"/>
                <a:ea typeface="Calibri"/>
                <a:cs typeface="Calibri"/>
                <a:sym typeface="Calibri"/>
              </a:rPr>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51" name="Shape 351"/>
        <p:cNvGrpSpPr/>
        <p:nvPr/>
      </p:nvGrpSpPr>
      <p:grpSpPr>
        <a:xfrm>
          <a:off x="0" y="0"/>
          <a:ext cx="0" cy="0"/>
          <a:chOff x="0" y="0"/>
          <a:chExt cx="0" cy="0"/>
        </a:xfrm>
      </p:grpSpPr>
      <p:sp>
        <p:nvSpPr>
          <p:cNvPr id="352" name="Google Shape;352;p16"/>
          <p:cNvSpPr txBox="1"/>
          <p:nvPr>
            <p:ph type="title"/>
          </p:nvPr>
        </p:nvSpPr>
        <p:spPr>
          <a:xfrm>
            <a:off x="819150" y="6512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Demostración (Cont.)</a:t>
            </a:r>
            <a:endParaRPr sz="2400"/>
          </a:p>
        </p:txBody>
      </p:sp>
      <p:pic>
        <p:nvPicPr>
          <p:cNvPr id="353" name="Google Shape;353;p16"/>
          <p:cNvPicPr preferRelativeResize="0"/>
          <p:nvPr/>
        </p:nvPicPr>
        <p:blipFill rotWithShape="1">
          <a:blip r:embed="rId3">
            <a:alphaModFix/>
          </a:blip>
          <a:srcRect b="0" l="0" r="0" t="0"/>
          <a:stretch/>
        </p:blipFill>
        <p:spPr>
          <a:xfrm>
            <a:off x="6032251" y="2595188"/>
            <a:ext cx="2535448" cy="2746575"/>
          </a:xfrm>
          <a:prstGeom prst="rect">
            <a:avLst/>
          </a:prstGeom>
          <a:noFill/>
          <a:ln>
            <a:noFill/>
          </a:ln>
        </p:spPr>
      </p:pic>
      <p:pic>
        <p:nvPicPr>
          <p:cNvPr id="354" name="Google Shape;354;p16"/>
          <p:cNvPicPr preferRelativeResize="0"/>
          <p:nvPr/>
        </p:nvPicPr>
        <p:blipFill rotWithShape="1">
          <a:blip r:embed="rId4">
            <a:alphaModFix/>
          </a:blip>
          <a:srcRect b="0" l="0" r="0" t="0"/>
          <a:stretch/>
        </p:blipFill>
        <p:spPr>
          <a:xfrm>
            <a:off x="1608375" y="5422275"/>
            <a:ext cx="4792425" cy="842625"/>
          </a:xfrm>
          <a:prstGeom prst="rect">
            <a:avLst/>
          </a:prstGeom>
          <a:noFill/>
          <a:ln>
            <a:noFill/>
          </a:ln>
        </p:spPr>
      </p:pic>
      <p:pic>
        <p:nvPicPr>
          <p:cNvPr id="355" name="Google Shape;355;p16"/>
          <p:cNvPicPr preferRelativeResize="0"/>
          <p:nvPr/>
        </p:nvPicPr>
        <p:blipFill>
          <a:blip r:embed="rId5">
            <a:alphaModFix/>
          </a:blip>
          <a:stretch>
            <a:fillRect/>
          </a:stretch>
        </p:blipFill>
        <p:spPr>
          <a:xfrm>
            <a:off x="904875" y="1967477"/>
            <a:ext cx="4905375" cy="3311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59" name="Shape 359"/>
        <p:cNvGrpSpPr/>
        <p:nvPr/>
      </p:nvGrpSpPr>
      <p:grpSpPr>
        <a:xfrm>
          <a:off x="0" y="0"/>
          <a:ext cx="0" cy="0"/>
          <a:chOff x="0" y="0"/>
          <a:chExt cx="0" cy="0"/>
        </a:xfrm>
      </p:grpSpPr>
      <p:sp>
        <p:nvSpPr>
          <p:cNvPr id="360" name="Google Shape;360;p17"/>
          <p:cNvSpPr txBox="1"/>
          <p:nvPr>
            <p:ph type="title"/>
          </p:nvPr>
        </p:nvSpPr>
        <p:spPr>
          <a:xfrm>
            <a:off x="819150" y="5654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Demostración (Cont.)</a:t>
            </a:r>
            <a:endParaRPr sz="2400"/>
          </a:p>
        </p:txBody>
      </p:sp>
      <p:pic>
        <p:nvPicPr>
          <p:cNvPr id="361" name="Google Shape;361;p17"/>
          <p:cNvPicPr preferRelativeResize="0"/>
          <p:nvPr/>
        </p:nvPicPr>
        <p:blipFill rotWithShape="1">
          <a:blip r:embed="rId3">
            <a:alphaModFix/>
          </a:blip>
          <a:srcRect b="0" l="0" r="0" t="0"/>
          <a:stretch/>
        </p:blipFill>
        <p:spPr>
          <a:xfrm>
            <a:off x="5973674" y="4190950"/>
            <a:ext cx="2808375" cy="1875625"/>
          </a:xfrm>
          <a:prstGeom prst="rect">
            <a:avLst/>
          </a:prstGeom>
          <a:noFill/>
          <a:ln>
            <a:noFill/>
          </a:ln>
        </p:spPr>
      </p:pic>
      <p:pic>
        <p:nvPicPr>
          <p:cNvPr id="362" name="Google Shape;362;p17"/>
          <p:cNvPicPr preferRelativeResize="0"/>
          <p:nvPr/>
        </p:nvPicPr>
        <p:blipFill rotWithShape="1">
          <a:blip r:embed="rId4">
            <a:alphaModFix/>
          </a:blip>
          <a:srcRect b="0" l="0" r="0" t="0"/>
          <a:stretch/>
        </p:blipFill>
        <p:spPr>
          <a:xfrm>
            <a:off x="1204298" y="5225901"/>
            <a:ext cx="4311200" cy="936775"/>
          </a:xfrm>
          <a:prstGeom prst="rect">
            <a:avLst/>
          </a:prstGeom>
          <a:noFill/>
          <a:ln>
            <a:noFill/>
          </a:ln>
        </p:spPr>
      </p:pic>
      <p:pic>
        <p:nvPicPr>
          <p:cNvPr id="363" name="Google Shape;363;p17"/>
          <p:cNvPicPr preferRelativeResize="0"/>
          <p:nvPr/>
        </p:nvPicPr>
        <p:blipFill>
          <a:blip r:embed="rId5">
            <a:alphaModFix/>
          </a:blip>
          <a:stretch>
            <a:fillRect/>
          </a:stretch>
        </p:blipFill>
        <p:spPr>
          <a:xfrm>
            <a:off x="1204300" y="2614626"/>
            <a:ext cx="6504301" cy="15001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7" name="Shape 367"/>
        <p:cNvGrpSpPr/>
        <p:nvPr/>
      </p:nvGrpSpPr>
      <p:grpSpPr>
        <a:xfrm>
          <a:off x="0" y="0"/>
          <a:ext cx="0" cy="0"/>
          <a:chOff x="0" y="0"/>
          <a:chExt cx="0" cy="0"/>
        </a:xfrm>
      </p:grpSpPr>
      <p:sp>
        <p:nvSpPr>
          <p:cNvPr id="368" name="Google Shape;368;p18"/>
          <p:cNvSpPr txBox="1"/>
          <p:nvPr>
            <p:ph type="title"/>
          </p:nvPr>
        </p:nvSpPr>
        <p:spPr>
          <a:xfrm>
            <a:off x="819150" y="6893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Demostración (Cont.)</a:t>
            </a:r>
            <a:endParaRPr sz="2400"/>
          </a:p>
        </p:txBody>
      </p:sp>
      <p:pic>
        <p:nvPicPr>
          <p:cNvPr id="369" name="Google Shape;369;p18"/>
          <p:cNvPicPr preferRelativeResize="0"/>
          <p:nvPr/>
        </p:nvPicPr>
        <p:blipFill rotWithShape="1">
          <a:blip r:embed="rId3">
            <a:alphaModFix/>
          </a:blip>
          <a:srcRect b="0" l="0" r="0" t="0"/>
          <a:stretch/>
        </p:blipFill>
        <p:spPr>
          <a:xfrm>
            <a:off x="1236450" y="3985800"/>
            <a:ext cx="3392700" cy="2224500"/>
          </a:xfrm>
          <a:prstGeom prst="rect">
            <a:avLst/>
          </a:prstGeom>
          <a:noFill/>
          <a:ln>
            <a:noFill/>
          </a:ln>
        </p:spPr>
      </p:pic>
      <p:pic>
        <p:nvPicPr>
          <p:cNvPr id="370" name="Google Shape;370;p18"/>
          <p:cNvPicPr preferRelativeResize="0"/>
          <p:nvPr/>
        </p:nvPicPr>
        <p:blipFill rotWithShape="1">
          <a:blip r:embed="rId4">
            <a:alphaModFix/>
          </a:blip>
          <a:srcRect b="0" l="0" r="0" t="0"/>
          <a:stretch/>
        </p:blipFill>
        <p:spPr>
          <a:xfrm rot="-2015444">
            <a:off x="5279040" y="4609128"/>
            <a:ext cx="3041544" cy="577293"/>
          </a:xfrm>
          <a:prstGeom prst="rect">
            <a:avLst/>
          </a:prstGeom>
          <a:noFill/>
          <a:ln>
            <a:noFill/>
          </a:ln>
        </p:spPr>
      </p:pic>
      <p:pic>
        <p:nvPicPr>
          <p:cNvPr id="371" name="Google Shape;371;p18"/>
          <p:cNvPicPr preferRelativeResize="0"/>
          <p:nvPr/>
        </p:nvPicPr>
        <p:blipFill>
          <a:blip r:embed="rId5">
            <a:alphaModFix/>
          </a:blip>
          <a:stretch>
            <a:fillRect/>
          </a:stretch>
        </p:blipFill>
        <p:spPr>
          <a:xfrm>
            <a:off x="1090627" y="2559675"/>
            <a:ext cx="6629688" cy="1272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75" name="Shape 375"/>
        <p:cNvGrpSpPr/>
        <p:nvPr/>
      </p:nvGrpSpPr>
      <p:grpSpPr>
        <a:xfrm>
          <a:off x="0" y="0"/>
          <a:ext cx="0" cy="0"/>
          <a:chOff x="0" y="0"/>
          <a:chExt cx="0" cy="0"/>
        </a:xfrm>
      </p:grpSpPr>
      <p:sp>
        <p:nvSpPr>
          <p:cNvPr id="376" name="Google Shape;376;p19"/>
          <p:cNvSpPr txBox="1"/>
          <p:nvPr>
            <p:ph type="title"/>
          </p:nvPr>
        </p:nvSpPr>
        <p:spPr>
          <a:xfrm>
            <a:off x="819150" y="3368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Ejemplo</a:t>
            </a:r>
            <a:endParaRPr sz="2300"/>
          </a:p>
        </p:txBody>
      </p:sp>
      <p:sp>
        <p:nvSpPr>
          <p:cNvPr id="377" name="Google Shape;377;p19"/>
          <p:cNvSpPr txBox="1"/>
          <p:nvPr/>
        </p:nvSpPr>
        <p:spPr>
          <a:xfrm>
            <a:off x="1231775" y="1514550"/>
            <a:ext cx="6216900" cy="517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i="0" lang="en-US" sz="1800" u="none" cap="none" strike="noStrike">
                <a:latin typeface="Calibri"/>
                <a:ea typeface="Calibri"/>
                <a:cs typeface="Calibri"/>
                <a:sym typeface="Calibri"/>
              </a:rPr>
              <a:t>Construir un AFND-⍷ para la ER 01</a:t>
            </a:r>
            <a:r>
              <a:rPr baseline="30000" i="0" lang="en-US" sz="1800" u="none" cap="none" strike="noStrike">
                <a:latin typeface="Calibri"/>
                <a:ea typeface="Calibri"/>
                <a:cs typeface="Calibri"/>
                <a:sym typeface="Calibri"/>
              </a:rPr>
              <a:t>*</a:t>
            </a:r>
            <a:r>
              <a:rPr i="0" lang="en-US" sz="1800" u="none" cap="none" strike="noStrike">
                <a:latin typeface="Calibri"/>
                <a:ea typeface="Calibri"/>
                <a:cs typeface="Calibri"/>
                <a:sym typeface="Calibri"/>
              </a:rPr>
              <a:t> + 1, lo haremos paso a paso:</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i="0" lang="en-US" sz="1800" u="none" cap="none" strike="noStrike">
                <a:latin typeface="Calibri"/>
                <a:ea typeface="Calibri"/>
                <a:cs typeface="Calibri"/>
                <a:sym typeface="Calibri"/>
              </a:rPr>
              <a:t>r1 = 01</a:t>
            </a:r>
            <a:r>
              <a:rPr baseline="30000" i="0" lang="en-US" sz="1800" u="none" cap="none" strike="noStrike">
                <a:latin typeface="Calibri"/>
                <a:ea typeface="Calibri"/>
                <a:cs typeface="Calibri"/>
                <a:sym typeface="Calibri"/>
              </a:rPr>
              <a:t>*</a:t>
            </a:r>
            <a:r>
              <a:rPr i="0" lang="en-US" sz="1800" u="none" cap="none" strike="noStrike">
                <a:latin typeface="Calibri"/>
                <a:ea typeface="Calibri"/>
                <a:cs typeface="Calibri"/>
                <a:sym typeface="Calibri"/>
              </a:rPr>
              <a:t> y r2 = 1. El AFND-⍷ para r2 es:</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sz="18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i="0" lang="en-US" sz="1800" u="none" cap="none" strike="noStrike">
                <a:latin typeface="Calibri"/>
                <a:ea typeface="Calibri"/>
                <a:cs typeface="Calibri"/>
                <a:sym typeface="Calibri"/>
              </a:rPr>
              <a:t>Ahora, r1 = r3r4, donde r3 = 0 y r4 = 1</a:t>
            </a:r>
            <a:r>
              <a:rPr baseline="30000" i="0" lang="en-US" sz="2000" u="none" cap="none" strike="noStrike">
                <a:latin typeface="Calibri"/>
                <a:ea typeface="Calibri"/>
                <a:cs typeface="Calibri"/>
                <a:sym typeface="Calibri"/>
              </a:rPr>
              <a:t>*</a:t>
            </a:r>
            <a:r>
              <a:rPr i="0" lang="en-US" sz="1800" u="none" cap="none" strike="noStrike">
                <a:latin typeface="Calibri"/>
                <a:ea typeface="Calibri"/>
                <a:cs typeface="Calibri"/>
                <a:sym typeface="Calibri"/>
              </a:rPr>
              <a:t>. El AFND-⍷ para r3 es:</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aseline="30000"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aseline="30000"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aseline="30000"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aseline="30000"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aseline="30000"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aseline="30000"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i="0" lang="en-US" sz="1800" u="none" cap="none" strike="noStrike">
                <a:latin typeface="Calibri"/>
                <a:ea typeface="Calibri"/>
                <a:cs typeface="Calibri"/>
                <a:sym typeface="Calibri"/>
              </a:rPr>
              <a:t>Ahora, r4 = r5</a:t>
            </a:r>
            <a:r>
              <a:rPr baseline="30000" i="0" lang="en-US" sz="1800" u="none" cap="none" strike="noStrike">
                <a:latin typeface="Calibri"/>
                <a:ea typeface="Calibri"/>
                <a:cs typeface="Calibri"/>
                <a:sym typeface="Calibri"/>
              </a:rPr>
              <a:t>*</a:t>
            </a:r>
            <a:r>
              <a:rPr i="0" lang="en-US" sz="1800" u="none" cap="none" strike="noStrike">
                <a:latin typeface="Calibri"/>
                <a:ea typeface="Calibri"/>
                <a:cs typeface="Calibri"/>
                <a:sym typeface="Calibri"/>
              </a:rPr>
              <a:t>, donde r5 = 1. El AFND-⍷ para r5 es:</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baseline="30000" i="0" sz="2200" u="none" cap="none" strike="noStrike">
              <a:solidFill>
                <a:schemeClr val="dk1"/>
              </a:solidFill>
              <a:latin typeface="Twentieth Century"/>
              <a:ea typeface="Twentieth Century"/>
              <a:cs typeface="Twentieth Century"/>
              <a:sym typeface="Twentieth Century"/>
            </a:endParaRPr>
          </a:p>
        </p:txBody>
      </p:sp>
      <p:sp>
        <p:nvSpPr>
          <p:cNvPr id="378" name="Google Shape;378;p19"/>
          <p:cNvSpPr/>
          <p:nvPr/>
        </p:nvSpPr>
        <p:spPr>
          <a:xfrm>
            <a:off x="2183080" y="3262746"/>
            <a:ext cx="641268" cy="190005"/>
          </a:xfrm>
          <a:prstGeom prst="rect">
            <a:avLst/>
          </a:prstGeom>
          <a:noFill/>
          <a:ln>
            <a:noFill/>
          </a:ln>
          <a:effectLst>
            <a:outerShdw blurRad="38100" rotWithShape="0" dir="5400000" dist="30000">
              <a:srgbClr val="000000">
                <a:alpha val="44313"/>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379" name="Google Shape;379;p19"/>
          <p:cNvSpPr/>
          <p:nvPr/>
        </p:nvSpPr>
        <p:spPr>
          <a:xfrm>
            <a:off x="2183080" y="3262746"/>
            <a:ext cx="641268" cy="190005"/>
          </a:xfrm>
          <a:prstGeom prst="rect">
            <a:avLst/>
          </a:prstGeom>
          <a:noFill/>
          <a:ln>
            <a:noFill/>
          </a:ln>
          <a:effectLst>
            <a:outerShdw blurRad="38100" rotWithShape="0" dir="5400000" dist="30000">
              <a:srgbClr val="000000">
                <a:alpha val="44313"/>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wentieth Century"/>
              <a:ea typeface="Twentieth Century"/>
              <a:cs typeface="Twentieth Century"/>
              <a:sym typeface="Twentieth Century"/>
            </a:endParaRPr>
          </a:p>
        </p:txBody>
      </p:sp>
      <p:pic>
        <p:nvPicPr>
          <p:cNvPr id="380" name="Google Shape;380;p19"/>
          <p:cNvPicPr preferRelativeResize="0"/>
          <p:nvPr/>
        </p:nvPicPr>
        <p:blipFill rotWithShape="1">
          <a:blip r:embed="rId3">
            <a:alphaModFix/>
          </a:blip>
          <a:srcRect b="0" l="0" r="0" t="0"/>
          <a:stretch/>
        </p:blipFill>
        <p:spPr>
          <a:xfrm>
            <a:off x="2775123" y="2502800"/>
            <a:ext cx="2587450" cy="759950"/>
          </a:xfrm>
          <a:prstGeom prst="rect">
            <a:avLst/>
          </a:prstGeom>
          <a:noFill/>
          <a:ln>
            <a:noFill/>
          </a:ln>
        </p:spPr>
      </p:pic>
      <p:pic>
        <p:nvPicPr>
          <p:cNvPr id="381" name="Google Shape;381;p19"/>
          <p:cNvPicPr preferRelativeResize="0"/>
          <p:nvPr/>
        </p:nvPicPr>
        <p:blipFill rotWithShape="1">
          <a:blip r:embed="rId4">
            <a:alphaModFix/>
          </a:blip>
          <a:srcRect b="0" l="0" r="0" t="0"/>
          <a:stretch/>
        </p:blipFill>
        <p:spPr>
          <a:xfrm>
            <a:off x="2898950" y="4005175"/>
            <a:ext cx="2587450" cy="686671"/>
          </a:xfrm>
          <a:prstGeom prst="rect">
            <a:avLst/>
          </a:prstGeom>
          <a:noFill/>
          <a:ln>
            <a:noFill/>
          </a:ln>
        </p:spPr>
      </p:pic>
      <p:pic>
        <p:nvPicPr>
          <p:cNvPr id="382" name="Google Shape;382;p19"/>
          <p:cNvPicPr preferRelativeResize="0"/>
          <p:nvPr/>
        </p:nvPicPr>
        <p:blipFill rotWithShape="1">
          <a:blip r:embed="rId5">
            <a:alphaModFix/>
          </a:blip>
          <a:srcRect b="0" l="0" r="0" t="0"/>
          <a:stretch/>
        </p:blipFill>
        <p:spPr>
          <a:xfrm>
            <a:off x="2687850" y="5573300"/>
            <a:ext cx="2587450" cy="7026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
          <p:cNvSpPr txBox="1"/>
          <p:nvPr>
            <p:ph type="title"/>
          </p:nvPr>
        </p:nvSpPr>
        <p:spPr>
          <a:xfrm>
            <a:off x="704975" y="6035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Objetivos de la clase</a:t>
            </a:r>
            <a:endParaRPr/>
          </a:p>
        </p:txBody>
      </p:sp>
      <p:sp>
        <p:nvSpPr>
          <p:cNvPr id="264" name="Google Shape;264;p2"/>
          <p:cNvSpPr txBox="1"/>
          <p:nvPr/>
        </p:nvSpPr>
        <p:spPr>
          <a:xfrm>
            <a:off x="443296" y="2642031"/>
            <a:ext cx="8124300" cy="1970100"/>
          </a:xfrm>
          <a:prstGeom prst="rect">
            <a:avLst/>
          </a:prstGeom>
          <a:noFill/>
          <a:ln>
            <a:noFill/>
          </a:ln>
        </p:spPr>
        <p:txBody>
          <a:bodyPr anchorCtr="0" anchor="t" bIns="45700" lIns="91425" spcFirstLastPara="1" rIns="91425" wrap="square" tIns="45700">
            <a:spAutoFit/>
          </a:bodyPr>
          <a:lstStyle/>
          <a:p>
            <a:pPr indent="-330200" lvl="0" marL="457200" marR="0" rtl="0" algn="l">
              <a:lnSpc>
                <a:spcPct val="100000"/>
              </a:lnSpc>
              <a:spcBef>
                <a:spcPts val="0"/>
              </a:spcBef>
              <a:spcAft>
                <a:spcPts val="0"/>
              </a:spcAft>
              <a:buClr>
                <a:srgbClr val="000000"/>
              </a:buClr>
              <a:buSzPts val="1600"/>
              <a:buFont typeface="Calibri"/>
              <a:buChar char="★"/>
            </a:pPr>
            <a:r>
              <a:rPr b="0" i="1" lang="en-US" sz="2000" u="none" cap="none" strike="noStrike">
                <a:solidFill>
                  <a:srgbClr val="000000"/>
                </a:solidFill>
                <a:latin typeface="Calibri"/>
                <a:ea typeface="Calibri"/>
                <a:cs typeface="Calibri"/>
                <a:sym typeface="Calibri"/>
              </a:rPr>
              <a:t>Estudiar otros dispositivos descriptores de los Lenguajes Regulares:</a:t>
            </a:r>
            <a:endParaRPr b="0" i="0" sz="2000" u="none" cap="none" strike="noStrike">
              <a:solidFill>
                <a:srgbClr val="000000"/>
              </a:solidFill>
              <a:latin typeface="Calibri"/>
              <a:ea typeface="Calibri"/>
              <a:cs typeface="Calibri"/>
              <a:sym typeface="Calibri"/>
            </a:endParaRPr>
          </a:p>
          <a:p>
            <a:pPr indent="-349250" lvl="2" marL="1371600" marR="0" rtl="0" algn="l">
              <a:lnSpc>
                <a:spcPct val="100000"/>
              </a:lnSpc>
              <a:spcBef>
                <a:spcPts val="0"/>
              </a:spcBef>
              <a:spcAft>
                <a:spcPts val="0"/>
              </a:spcAft>
              <a:buClr>
                <a:srgbClr val="000000"/>
              </a:buClr>
              <a:buSzPts val="1900"/>
              <a:buFont typeface="Calibri"/>
              <a:buChar char="■"/>
            </a:pPr>
            <a:r>
              <a:rPr b="0" i="1" lang="en-US" sz="2000" u="none" cap="none" strike="noStrike">
                <a:solidFill>
                  <a:srgbClr val="000000"/>
                </a:solidFill>
                <a:latin typeface="Calibri"/>
                <a:ea typeface="Calibri"/>
                <a:cs typeface="Calibri"/>
                <a:sym typeface="Calibri"/>
              </a:rPr>
              <a:t>Expresiones Regulares (ER)</a:t>
            </a:r>
            <a:endParaRPr b="0" i="0" sz="2000" u="none" cap="none" strike="noStrike">
              <a:solidFill>
                <a:srgbClr val="000000"/>
              </a:solidFill>
              <a:latin typeface="Calibri"/>
              <a:ea typeface="Calibri"/>
              <a:cs typeface="Calibri"/>
              <a:sym typeface="Calibri"/>
            </a:endParaRPr>
          </a:p>
          <a:p>
            <a:pPr indent="-349250" lvl="2" marL="1371600" marR="0" rtl="0" algn="l">
              <a:lnSpc>
                <a:spcPct val="100000"/>
              </a:lnSpc>
              <a:spcBef>
                <a:spcPts val="0"/>
              </a:spcBef>
              <a:spcAft>
                <a:spcPts val="0"/>
              </a:spcAft>
              <a:buClr>
                <a:srgbClr val="000000"/>
              </a:buClr>
              <a:buSzPts val="1900"/>
              <a:buFont typeface="Calibri"/>
              <a:buChar char="■"/>
            </a:pPr>
            <a:r>
              <a:rPr b="0" i="1" lang="en-US" sz="2000" u="none" cap="none" strike="noStrike">
                <a:solidFill>
                  <a:srgbClr val="000000"/>
                </a:solidFill>
                <a:latin typeface="Calibri"/>
                <a:ea typeface="Calibri"/>
                <a:cs typeface="Calibri"/>
                <a:sym typeface="Calibri"/>
              </a:rPr>
              <a:t>Gramáticas Regulares (GR)</a:t>
            </a:r>
            <a:endParaRPr b="0" i="1" sz="2000" u="none" cap="none" strike="noStrike">
              <a:solidFill>
                <a:srgbClr val="000000"/>
              </a:solidFill>
              <a:latin typeface="Calibri"/>
              <a:ea typeface="Calibri"/>
              <a:cs typeface="Calibri"/>
              <a:sym typeface="Calibri"/>
            </a:endParaRPr>
          </a:p>
          <a:p>
            <a:pPr indent="-349250" lvl="2" marL="1371600" marR="0" rtl="0" algn="l">
              <a:lnSpc>
                <a:spcPct val="100000"/>
              </a:lnSpc>
              <a:spcBef>
                <a:spcPts val="0"/>
              </a:spcBef>
              <a:spcAft>
                <a:spcPts val="0"/>
              </a:spcAft>
              <a:buClr>
                <a:srgbClr val="000000"/>
              </a:buClr>
              <a:buSzPts val="1900"/>
              <a:buFont typeface="Calibri"/>
              <a:buChar char="■"/>
            </a:pPr>
            <a:r>
              <a:rPr b="0" i="1" lang="en-US" sz="2000" u="none" cap="none" strike="noStrike">
                <a:solidFill>
                  <a:srgbClr val="000000"/>
                </a:solidFill>
                <a:latin typeface="Calibri"/>
                <a:ea typeface="Calibri"/>
                <a:cs typeface="Calibri"/>
                <a:sym typeface="Calibri"/>
              </a:rPr>
              <a:t>Equivalencias entre ER y AFND-ε, GR y AFND, AFD y GR.</a:t>
            </a:r>
            <a:endParaRPr b="0" i="1" sz="2000" u="none" cap="none" strike="noStrike">
              <a:solidFill>
                <a:srgbClr val="000000"/>
              </a:solidFill>
              <a:latin typeface="Calibri"/>
              <a:ea typeface="Calibri"/>
              <a:cs typeface="Calibri"/>
              <a:sym typeface="Calibri"/>
            </a:endParaRPr>
          </a:p>
          <a:p>
            <a:pPr indent="-330200" lvl="1" marL="800100" marR="0" rtl="0" algn="l">
              <a:lnSpc>
                <a:spcPct val="100000"/>
              </a:lnSpc>
              <a:spcBef>
                <a:spcPts val="0"/>
              </a:spcBef>
              <a:spcAft>
                <a:spcPts val="0"/>
              </a:spcAft>
              <a:buClr>
                <a:schemeClr val="dk1"/>
              </a:buClr>
              <a:buSzPts val="2000"/>
              <a:buFont typeface="Calibri"/>
              <a:buChar char="⮚"/>
            </a:pPr>
            <a:r>
              <a:rPr b="0" i="1" lang="en-US" sz="2000" u="none" cap="none" strike="noStrike">
                <a:solidFill>
                  <a:schemeClr val="dk1"/>
                </a:solidFill>
                <a:latin typeface="Calibri"/>
                <a:ea typeface="Calibri"/>
                <a:cs typeface="Calibri"/>
                <a:sym typeface="Calibri"/>
              </a:rPr>
              <a:t>Re</a:t>
            </a:r>
            <a:endParaRPr b="0" i="1" sz="2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86" name="Shape 386"/>
        <p:cNvGrpSpPr/>
        <p:nvPr/>
      </p:nvGrpSpPr>
      <p:grpSpPr>
        <a:xfrm>
          <a:off x="0" y="0"/>
          <a:ext cx="0" cy="0"/>
          <a:chOff x="0" y="0"/>
          <a:chExt cx="0" cy="0"/>
        </a:xfrm>
      </p:grpSpPr>
      <p:sp>
        <p:nvSpPr>
          <p:cNvPr id="387" name="Google Shape;387;p20"/>
          <p:cNvSpPr txBox="1"/>
          <p:nvPr>
            <p:ph type="title"/>
          </p:nvPr>
        </p:nvSpPr>
        <p:spPr>
          <a:xfrm>
            <a:off x="819150" y="3272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Ejemplo (Cont.)</a:t>
            </a:r>
            <a:endParaRPr sz="2300"/>
          </a:p>
        </p:txBody>
      </p:sp>
      <p:sp>
        <p:nvSpPr>
          <p:cNvPr id="388" name="Google Shape;388;p20"/>
          <p:cNvSpPr txBox="1"/>
          <p:nvPr>
            <p:ph idx="4294967295" type="body"/>
          </p:nvPr>
        </p:nvSpPr>
        <p:spPr>
          <a:xfrm>
            <a:off x="612648" y="1600200"/>
            <a:ext cx="8153400" cy="50955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SzPts val="1740"/>
              <a:buNone/>
            </a:pPr>
            <a:r>
              <a:t/>
            </a:r>
            <a:endParaRPr/>
          </a:p>
          <a:p>
            <a:pPr indent="0" lvl="0" marL="0" rtl="0" algn="l">
              <a:lnSpc>
                <a:spcPct val="115000"/>
              </a:lnSpc>
              <a:spcBef>
                <a:spcPts val="700"/>
              </a:spcBef>
              <a:spcAft>
                <a:spcPts val="1200"/>
              </a:spcAft>
              <a:buSzPts val="1740"/>
              <a:buNone/>
            </a:pPr>
            <a:r>
              <a:t/>
            </a:r>
            <a:endParaRPr/>
          </a:p>
        </p:txBody>
      </p:sp>
      <p:pic>
        <p:nvPicPr>
          <p:cNvPr id="389" name="Google Shape;389;p20"/>
          <p:cNvPicPr preferRelativeResize="0"/>
          <p:nvPr/>
        </p:nvPicPr>
        <p:blipFill rotWithShape="1">
          <a:blip r:embed="rId3">
            <a:alphaModFix/>
          </a:blip>
          <a:srcRect b="0" l="0" r="0" t="0"/>
          <a:stretch/>
        </p:blipFill>
        <p:spPr>
          <a:xfrm>
            <a:off x="990600" y="1932050"/>
            <a:ext cx="7134226" cy="1830225"/>
          </a:xfrm>
          <a:prstGeom prst="rect">
            <a:avLst/>
          </a:prstGeom>
          <a:noFill/>
          <a:ln>
            <a:noFill/>
          </a:ln>
        </p:spPr>
      </p:pic>
      <p:pic>
        <p:nvPicPr>
          <p:cNvPr id="390" name="Google Shape;390;p20"/>
          <p:cNvPicPr preferRelativeResize="0"/>
          <p:nvPr/>
        </p:nvPicPr>
        <p:blipFill rotWithShape="1">
          <a:blip r:embed="rId4">
            <a:alphaModFix/>
          </a:blip>
          <a:srcRect b="0" l="0" r="0" t="0"/>
          <a:stretch/>
        </p:blipFill>
        <p:spPr>
          <a:xfrm>
            <a:off x="622363" y="4175224"/>
            <a:ext cx="7899275" cy="1781400"/>
          </a:xfrm>
          <a:prstGeom prst="rect">
            <a:avLst/>
          </a:prstGeom>
          <a:noFill/>
          <a:ln>
            <a:noFill/>
          </a:ln>
        </p:spPr>
      </p:pic>
      <p:pic>
        <p:nvPicPr>
          <p:cNvPr id="391" name="Google Shape;391;p20"/>
          <p:cNvPicPr preferRelativeResize="0"/>
          <p:nvPr/>
        </p:nvPicPr>
        <p:blipFill rotWithShape="1">
          <a:blip r:embed="rId5">
            <a:alphaModFix/>
          </a:blip>
          <a:srcRect b="0" l="0" r="0" t="0"/>
          <a:stretch/>
        </p:blipFill>
        <p:spPr>
          <a:xfrm>
            <a:off x="7016660" y="771984"/>
            <a:ext cx="1957414" cy="12834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95" name="Shape 395"/>
        <p:cNvGrpSpPr/>
        <p:nvPr/>
      </p:nvGrpSpPr>
      <p:grpSpPr>
        <a:xfrm>
          <a:off x="0" y="0"/>
          <a:ext cx="0" cy="0"/>
          <a:chOff x="0" y="0"/>
          <a:chExt cx="0" cy="0"/>
        </a:xfrm>
      </p:grpSpPr>
      <p:sp>
        <p:nvSpPr>
          <p:cNvPr id="396" name="Google Shape;396;p21"/>
          <p:cNvSpPr txBox="1"/>
          <p:nvPr>
            <p:ph type="title"/>
          </p:nvPr>
        </p:nvSpPr>
        <p:spPr>
          <a:xfrm>
            <a:off x="819150" y="44104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De ER a AF</a:t>
            </a:r>
            <a:br>
              <a:rPr lang="en-US"/>
            </a:br>
            <a:r>
              <a:rPr lang="en-US" sz="2400"/>
              <a:t>Ejemplo (Cont.)</a:t>
            </a:r>
            <a:endParaRPr sz="2300"/>
          </a:p>
        </p:txBody>
      </p:sp>
      <p:pic>
        <p:nvPicPr>
          <p:cNvPr id="397" name="Google Shape;397;p21"/>
          <p:cNvPicPr preferRelativeResize="0"/>
          <p:nvPr/>
        </p:nvPicPr>
        <p:blipFill rotWithShape="1">
          <a:blip r:embed="rId3">
            <a:alphaModFix/>
          </a:blip>
          <a:srcRect b="0" l="0" r="0" t="0"/>
          <a:stretch/>
        </p:blipFill>
        <p:spPr>
          <a:xfrm>
            <a:off x="7483556" y="876300"/>
            <a:ext cx="1371161" cy="1485343"/>
          </a:xfrm>
          <a:prstGeom prst="rect">
            <a:avLst/>
          </a:prstGeom>
          <a:noFill/>
          <a:ln>
            <a:noFill/>
          </a:ln>
        </p:spPr>
      </p:pic>
      <p:pic>
        <p:nvPicPr>
          <p:cNvPr id="398" name="Google Shape;398;p21"/>
          <p:cNvPicPr preferRelativeResize="0"/>
          <p:nvPr/>
        </p:nvPicPr>
        <p:blipFill>
          <a:blip r:embed="rId4">
            <a:alphaModFix/>
          </a:blip>
          <a:stretch>
            <a:fillRect/>
          </a:stretch>
        </p:blipFill>
        <p:spPr>
          <a:xfrm>
            <a:off x="1162050" y="2361651"/>
            <a:ext cx="7106275" cy="3241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02" name="Shape 402"/>
        <p:cNvGrpSpPr/>
        <p:nvPr/>
      </p:nvGrpSpPr>
      <p:grpSpPr>
        <a:xfrm>
          <a:off x="0" y="0"/>
          <a:ext cx="0" cy="0"/>
          <a:chOff x="0" y="0"/>
          <a:chExt cx="0" cy="0"/>
        </a:xfrm>
      </p:grpSpPr>
      <p:sp>
        <p:nvSpPr>
          <p:cNvPr id="403" name="Google Shape;403;p22"/>
          <p:cNvSpPr txBox="1"/>
          <p:nvPr>
            <p:ph type="title"/>
          </p:nvPr>
        </p:nvSpPr>
        <p:spPr>
          <a:xfrm>
            <a:off x="742950" y="4797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Equivalencias (Cont.)</a:t>
            </a:r>
            <a:br>
              <a:rPr lang="en-US"/>
            </a:br>
            <a:r>
              <a:rPr lang="en-US" sz="2700"/>
              <a:t>Entre ER y AF</a:t>
            </a:r>
            <a:endParaRPr/>
          </a:p>
        </p:txBody>
      </p:sp>
      <p:sp>
        <p:nvSpPr>
          <p:cNvPr id="404" name="Google Shape;404;p22"/>
          <p:cNvSpPr txBox="1"/>
          <p:nvPr>
            <p:ph idx="4294967295" type="body"/>
          </p:nvPr>
        </p:nvSpPr>
        <p:spPr>
          <a:xfrm>
            <a:off x="612650" y="2085975"/>
            <a:ext cx="8153400" cy="2905200"/>
          </a:xfrm>
          <a:prstGeom prst="rect">
            <a:avLst/>
          </a:prstGeom>
          <a:noFill/>
          <a:ln>
            <a:noFill/>
          </a:ln>
        </p:spPr>
        <p:txBody>
          <a:bodyPr anchorCtr="0" anchor="t" bIns="45700" lIns="91425" spcFirstLastPara="1" rIns="91425" wrap="square" tIns="45700">
            <a:normAutofit/>
          </a:bodyPr>
          <a:lstStyle/>
          <a:p>
            <a:pPr indent="0" lvl="0" marL="0" rtl="0" algn="just">
              <a:lnSpc>
                <a:spcPct val="115000"/>
              </a:lnSpc>
              <a:spcBef>
                <a:spcPts val="0"/>
              </a:spcBef>
              <a:spcAft>
                <a:spcPts val="0"/>
              </a:spcAft>
              <a:buNone/>
            </a:pPr>
            <a:r>
              <a:rPr i="1" lang="en-US" sz="1800"/>
              <a:t>Si bien la construcción de como obtener la ER a partir del AF requiere un poco de esfuerzo, desde el punto de vista práctico, es obviamente importante desde el punto de vista teórico, para completar la prueba de que los lenguajes aceptados por AF son los mismos que los denotados por ER, es decir los LR.</a:t>
            </a:r>
            <a:endParaRPr i="1" sz="1800"/>
          </a:p>
          <a:p>
            <a:pPr indent="0" lvl="0" marL="0" rtl="0" algn="just">
              <a:lnSpc>
                <a:spcPct val="115000"/>
              </a:lnSpc>
              <a:spcBef>
                <a:spcPts val="0"/>
              </a:spcBef>
              <a:spcAft>
                <a:spcPts val="0"/>
              </a:spcAft>
              <a:buNone/>
            </a:pPr>
            <a:r>
              <a:t/>
            </a:r>
            <a:endParaRPr i="1" sz="1800"/>
          </a:p>
          <a:p>
            <a:pPr indent="0" lvl="0" marL="0" rtl="0" algn="just">
              <a:lnSpc>
                <a:spcPct val="115000"/>
              </a:lnSpc>
              <a:spcBef>
                <a:spcPts val="700"/>
              </a:spcBef>
              <a:spcAft>
                <a:spcPts val="0"/>
              </a:spcAft>
              <a:buNone/>
            </a:pPr>
            <a:r>
              <a:rPr lang="en-US" sz="1800" u="sng">
                <a:solidFill>
                  <a:srgbClr val="FF0000"/>
                </a:solidFill>
              </a:rPr>
              <a:t>Teorema</a:t>
            </a:r>
            <a:r>
              <a:rPr lang="en-US" sz="1800"/>
              <a:t>: todo lenguaje aceptado por un AFD es también denotado por una ER.</a:t>
            </a:r>
            <a:endParaRPr sz="1800"/>
          </a:p>
          <a:p>
            <a:pPr indent="-209550" lvl="0" marL="320040" rtl="0" algn="l">
              <a:lnSpc>
                <a:spcPct val="115000"/>
              </a:lnSpc>
              <a:spcBef>
                <a:spcPts val="700"/>
              </a:spcBef>
              <a:spcAft>
                <a:spcPts val="1200"/>
              </a:spcAft>
              <a:buSzPts val="1740"/>
              <a:buNone/>
            </a:pPr>
            <a:r>
              <a:t/>
            </a:r>
            <a:endParaRPr sz="1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4">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08" name="Shape 408"/>
        <p:cNvGrpSpPr/>
        <p:nvPr/>
      </p:nvGrpSpPr>
      <p:grpSpPr>
        <a:xfrm>
          <a:off x="0" y="0"/>
          <a:ext cx="0" cy="0"/>
          <a:chOff x="0" y="0"/>
          <a:chExt cx="0" cy="0"/>
        </a:xfrm>
      </p:grpSpPr>
      <p:sp>
        <p:nvSpPr>
          <p:cNvPr id="409" name="Google Shape;409;p23"/>
          <p:cNvSpPr txBox="1"/>
          <p:nvPr>
            <p:ph type="title"/>
          </p:nvPr>
        </p:nvSpPr>
        <p:spPr>
          <a:xfrm>
            <a:off x="819150" y="58454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Leyes Algebraicas de las ER</a:t>
            </a:r>
            <a:endParaRPr/>
          </a:p>
        </p:txBody>
      </p:sp>
      <p:pic>
        <p:nvPicPr>
          <p:cNvPr id="410" name="Google Shape;410;p23"/>
          <p:cNvPicPr preferRelativeResize="0"/>
          <p:nvPr/>
        </p:nvPicPr>
        <p:blipFill>
          <a:blip r:embed="rId3">
            <a:alphaModFix/>
          </a:blip>
          <a:stretch>
            <a:fillRect/>
          </a:stretch>
        </p:blipFill>
        <p:spPr>
          <a:xfrm>
            <a:off x="1866900" y="1857451"/>
            <a:ext cx="5607450" cy="43528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14" name="Shape 414"/>
        <p:cNvGrpSpPr/>
        <p:nvPr/>
      </p:nvGrpSpPr>
      <p:grpSpPr>
        <a:xfrm>
          <a:off x="0" y="0"/>
          <a:ext cx="0" cy="0"/>
          <a:chOff x="0" y="0"/>
          <a:chExt cx="0" cy="0"/>
        </a:xfrm>
      </p:grpSpPr>
      <p:sp>
        <p:nvSpPr>
          <p:cNvPr id="415" name="Google Shape;415;p24"/>
          <p:cNvSpPr txBox="1"/>
          <p:nvPr>
            <p:ph type="title"/>
          </p:nvPr>
        </p:nvSpPr>
        <p:spPr>
          <a:xfrm>
            <a:off x="819150" y="4511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Gramáticas Regulares</a:t>
            </a:r>
            <a:endParaRPr/>
          </a:p>
        </p:txBody>
      </p:sp>
      <p:sp>
        <p:nvSpPr>
          <p:cNvPr id="416" name="Google Shape;416;p24"/>
          <p:cNvSpPr txBox="1"/>
          <p:nvPr>
            <p:ph idx="4294967295" type="body"/>
          </p:nvPr>
        </p:nvSpPr>
        <p:spPr>
          <a:xfrm>
            <a:off x="612650" y="1373100"/>
            <a:ext cx="8153400" cy="4111800"/>
          </a:xfrm>
          <a:prstGeom prst="rect">
            <a:avLst/>
          </a:prstGeom>
          <a:noFill/>
          <a:ln>
            <a:noFill/>
          </a:ln>
        </p:spPr>
        <p:txBody>
          <a:bodyPr anchorCtr="0" anchor="t" bIns="45700" lIns="91425" spcFirstLastPara="1" rIns="91425" wrap="square" tIns="45700">
            <a:normAutofit/>
          </a:bodyPr>
          <a:lstStyle/>
          <a:p>
            <a:pPr indent="-351790" lvl="0" marL="320040" rtl="0" algn="l">
              <a:lnSpc>
                <a:spcPct val="115000"/>
              </a:lnSpc>
              <a:spcBef>
                <a:spcPts val="0"/>
              </a:spcBef>
              <a:spcAft>
                <a:spcPts val="0"/>
              </a:spcAft>
              <a:buClr>
                <a:srgbClr val="5E8804"/>
              </a:buClr>
              <a:buSzPts val="2240"/>
              <a:buChar char="●"/>
            </a:pPr>
            <a:r>
              <a:rPr b="1" lang="en-US" sz="1800" u="sng">
                <a:solidFill>
                  <a:srgbClr val="5E8804"/>
                </a:solidFill>
              </a:rPr>
              <a:t>Definición:</a:t>
            </a:r>
            <a:endParaRPr b="1" sz="1800" u="sng">
              <a:solidFill>
                <a:srgbClr val="5E8804"/>
              </a:solidFill>
            </a:endParaRPr>
          </a:p>
          <a:p>
            <a:pPr indent="-209550" lvl="0" marL="320040" rtl="0" algn="l">
              <a:lnSpc>
                <a:spcPct val="115000"/>
              </a:lnSpc>
              <a:spcBef>
                <a:spcPts val="700"/>
              </a:spcBef>
              <a:spcAft>
                <a:spcPts val="1200"/>
              </a:spcAft>
              <a:buSzPts val="1740"/>
              <a:buNone/>
            </a:pPr>
            <a:r>
              <a:t/>
            </a:r>
            <a:endParaRPr/>
          </a:p>
        </p:txBody>
      </p:sp>
      <p:pic>
        <p:nvPicPr>
          <p:cNvPr id="417" name="Google Shape;417;p24"/>
          <p:cNvPicPr preferRelativeResize="0"/>
          <p:nvPr/>
        </p:nvPicPr>
        <p:blipFill rotWithShape="1">
          <a:blip r:embed="rId3">
            <a:alphaModFix/>
          </a:blip>
          <a:srcRect b="0" l="0" r="0" t="0"/>
          <a:stretch/>
        </p:blipFill>
        <p:spPr>
          <a:xfrm>
            <a:off x="848014" y="1907875"/>
            <a:ext cx="7447953" cy="41119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21" name="Shape 421"/>
        <p:cNvGrpSpPr/>
        <p:nvPr/>
      </p:nvGrpSpPr>
      <p:grpSpPr>
        <a:xfrm>
          <a:off x="0" y="0"/>
          <a:ext cx="0" cy="0"/>
          <a:chOff x="0" y="0"/>
          <a:chExt cx="0" cy="0"/>
        </a:xfrm>
      </p:grpSpPr>
      <p:sp>
        <p:nvSpPr>
          <p:cNvPr id="422" name="Google Shape;422;p25"/>
          <p:cNvSpPr txBox="1"/>
          <p:nvPr>
            <p:ph type="title"/>
          </p:nvPr>
        </p:nvSpPr>
        <p:spPr>
          <a:xfrm>
            <a:off x="819150" y="6416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Gramáticas Regulares</a:t>
            </a:r>
            <a:br>
              <a:rPr lang="en-US"/>
            </a:br>
            <a:r>
              <a:rPr lang="en-US" sz="2400"/>
              <a:t>Relación Deriva</a:t>
            </a:r>
            <a:endParaRPr sz="2400"/>
          </a:p>
        </p:txBody>
      </p:sp>
      <p:pic>
        <p:nvPicPr>
          <p:cNvPr id="423" name="Google Shape;423;p25"/>
          <p:cNvPicPr preferRelativeResize="0"/>
          <p:nvPr/>
        </p:nvPicPr>
        <p:blipFill>
          <a:blip r:embed="rId3">
            <a:alphaModFix/>
          </a:blip>
          <a:stretch>
            <a:fillRect/>
          </a:stretch>
        </p:blipFill>
        <p:spPr>
          <a:xfrm>
            <a:off x="933450" y="2276550"/>
            <a:ext cx="7637175" cy="33336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27" name="Shape 427"/>
        <p:cNvGrpSpPr/>
        <p:nvPr/>
      </p:nvGrpSpPr>
      <p:grpSpPr>
        <a:xfrm>
          <a:off x="0" y="0"/>
          <a:ext cx="0" cy="0"/>
          <a:chOff x="0" y="0"/>
          <a:chExt cx="0" cy="0"/>
        </a:xfrm>
      </p:grpSpPr>
      <p:sp>
        <p:nvSpPr>
          <p:cNvPr id="428" name="Google Shape;428;p26"/>
          <p:cNvSpPr txBox="1"/>
          <p:nvPr>
            <p:ph type="title"/>
          </p:nvPr>
        </p:nvSpPr>
        <p:spPr>
          <a:xfrm>
            <a:off x="752475" y="6128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Gramáticas Regulares</a:t>
            </a:r>
            <a:br>
              <a:rPr lang="en-US"/>
            </a:br>
            <a:r>
              <a:rPr lang="en-US" sz="2400"/>
              <a:t>Relación Deriva (Cont.)</a:t>
            </a:r>
            <a:endParaRPr sz="2400"/>
          </a:p>
        </p:txBody>
      </p:sp>
      <p:pic>
        <p:nvPicPr>
          <p:cNvPr id="429" name="Google Shape;429;p26"/>
          <p:cNvPicPr preferRelativeResize="0"/>
          <p:nvPr/>
        </p:nvPicPr>
        <p:blipFill rotWithShape="1">
          <a:blip r:embed="rId3">
            <a:alphaModFix/>
          </a:blip>
          <a:srcRect b="0" l="0" r="0" t="0"/>
          <a:stretch/>
        </p:blipFill>
        <p:spPr>
          <a:xfrm>
            <a:off x="942975" y="2114375"/>
            <a:ext cx="7199650" cy="1716194"/>
          </a:xfrm>
          <a:prstGeom prst="rect">
            <a:avLst/>
          </a:prstGeom>
          <a:noFill/>
          <a:ln>
            <a:noFill/>
          </a:ln>
        </p:spPr>
      </p:pic>
      <p:sp>
        <p:nvSpPr>
          <p:cNvPr id="430" name="Google Shape;430;p26"/>
          <p:cNvSpPr txBox="1"/>
          <p:nvPr/>
        </p:nvSpPr>
        <p:spPr>
          <a:xfrm>
            <a:off x="622173" y="4021737"/>
            <a:ext cx="3132900" cy="41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US" sz="2100" u="none" cap="none" strike="noStrike">
                <a:solidFill>
                  <a:srgbClr val="713A0E"/>
                </a:solidFill>
                <a:latin typeface="Twentieth Century"/>
                <a:ea typeface="Twentieth Century"/>
                <a:cs typeface="Twentieth Century"/>
                <a:sym typeface="Twentieth Century"/>
              </a:rPr>
              <a:t>Lenguaje generado:</a:t>
            </a:r>
            <a:endParaRPr b="0" i="0" sz="2100" u="none" cap="none" strike="noStrike">
              <a:solidFill>
                <a:srgbClr val="000000"/>
              </a:solidFill>
              <a:latin typeface="Arial"/>
              <a:ea typeface="Arial"/>
              <a:cs typeface="Arial"/>
              <a:sym typeface="Arial"/>
            </a:endParaRPr>
          </a:p>
        </p:txBody>
      </p:sp>
      <p:pic>
        <p:nvPicPr>
          <p:cNvPr id="431" name="Google Shape;431;p26"/>
          <p:cNvPicPr preferRelativeResize="0"/>
          <p:nvPr/>
        </p:nvPicPr>
        <p:blipFill>
          <a:blip r:embed="rId4">
            <a:alphaModFix/>
          </a:blip>
          <a:stretch>
            <a:fillRect/>
          </a:stretch>
        </p:blipFill>
        <p:spPr>
          <a:xfrm>
            <a:off x="942975" y="4478824"/>
            <a:ext cx="6619080" cy="12729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35" name="Shape 435"/>
        <p:cNvGrpSpPr/>
        <p:nvPr/>
      </p:nvGrpSpPr>
      <p:grpSpPr>
        <a:xfrm>
          <a:off x="0" y="0"/>
          <a:ext cx="0" cy="0"/>
          <a:chOff x="0" y="0"/>
          <a:chExt cx="0" cy="0"/>
        </a:xfrm>
      </p:grpSpPr>
      <p:sp>
        <p:nvSpPr>
          <p:cNvPr id="436" name="Google Shape;436;p28"/>
          <p:cNvSpPr txBox="1"/>
          <p:nvPr>
            <p:ph type="title"/>
          </p:nvPr>
        </p:nvSpPr>
        <p:spPr>
          <a:xfrm>
            <a:off x="819150" y="11274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Gramáticas Regulares</a:t>
            </a:r>
            <a:br>
              <a:rPr lang="en-US"/>
            </a:br>
            <a:r>
              <a:rPr lang="en-US" sz="2900"/>
              <a:t>Ejercicio</a:t>
            </a:r>
            <a:endParaRPr/>
          </a:p>
        </p:txBody>
      </p:sp>
      <p:pic>
        <p:nvPicPr>
          <p:cNvPr id="437" name="Google Shape;437;p28"/>
          <p:cNvPicPr preferRelativeResize="0"/>
          <p:nvPr/>
        </p:nvPicPr>
        <p:blipFill rotWithShape="1">
          <a:blip r:embed="rId3">
            <a:alphaModFix/>
          </a:blip>
          <a:srcRect b="0" l="0" r="0" t="0"/>
          <a:stretch/>
        </p:blipFill>
        <p:spPr>
          <a:xfrm>
            <a:off x="6682800" y="2410400"/>
            <a:ext cx="1584850" cy="2714050"/>
          </a:xfrm>
          <a:prstGeom prst="rect">
            <a:avLst/>
          </a:prstGeom>
          <a:noFill/>
          <a:ln>
            <a:noFill/>
          </a:ln>
        </p:spPr>
      </p:pic>
      <p:sp>
        <p:nvSpPr>
          <p:cNvPr id="438" name="Google Shape;438;p28"/>
          <p:cNvSpPr txBox="1"/>
          <p:nvPr/>
        </p:nvSpPr>
        <p:spPr>
          <a:xfrm>
            <a:off x="568452" y="2921168"/>
            <a:ext cx="56784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rgbClr val="5E8804"/>
                </a:solidFill>
                <a:latin typeface="Twentieth Century"/>
                <a:ea typeface="Twentieth Century"/>
                <a:cs typeface="Twentieth Century"/>
                <a:sym typeface="Twentieth Century"/>
              </a:rPr>
              <a:t>Determinar usando la relación deriva (⇒) qué cadenas genera la gramática, para luego obtener cuál es el lenguaje que generado por la misma: </a:t>
            </a:r>
            <a:endParaRPr b="0" i="0" sz="1400" u="none" cap="none" strike="noStrike">
              <a:solidFill>
                <a:srgbClr val="000000"/>
              </a:solidFill>
              <a:latin typeface="Arial"/>
              <a:ea typeface="Arial"/>
              <a:cs typeface="Arial"/>
              <a:sym typeface="Arial"/>
            </a:endParaRPr>
          </a:p>
        </p:txBody>
      </p:sp>
      <p:sp>
        <p:nvSpPr>
          <p:cNvPr id="439" name="Google Shape;439;p28"/>
          <p:cNvSpPr txBox="1"/>
          <p:nvPr/>
        </p:nvSpPr>
        <p:spPr>
          <a:xfrm>
            <a:off x="518531" y="5482096"/>
            <a:ext cx="8106937"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1" lang="en-US" sz="2400" u="none" cap="none" strike="noStrike">
                <a:latin typeface="Twentieth Century"/>
                <a:ea typeface="Twentieth Century"/>
                <a:cs typeface="Twentieth Century"/>
                <a:sym typeface="Twentieth Century"/>
              </a:rPr>
              <a:t>El lenguaje generado por la gramática es el de las cadenas sobre Σ = {a, b}, </a:t>
            </a:r>
            <a:r>
              <a:rPr b="1" i="1" lang="en-US" sz="2400" u="none" cap="none" strike="noStrike">
                <a:latin typeface="Twentieth Century"/>
                <a:ea typeface="Twentieth Century"/>
                <a:cs typeface="Twentieth Century"/>
                <a:sym typeface="Twentieth Century"/>
              </a:rPr>
              <a:t>de longitud par terminadas en a</a:t>
            </a:r>
            <a:r>
              <a:rPr b="0" i="1" lang="en-US" sz="2400" u="none" cap="none" strike="noStrike">
                <a:latin typeface="Twentieth Century"/>
                <a:ea typeface="Twentieth Century"/>
                <a:cs typeface="Twentieth Century"/>
                <a:sym typeface="Twentieth Century"/>
              </a:rPr>
              <a:t>.</a:t>
            </a:r>
            <a:endParaRPr b="0" i="1" sz="2400" u="none" cap="none" strike="noStrike">
              <a:latin typeface="Twentieth Century"/>
              <a:ea typeface="Twentieth Century"/>
              <a:cs typeface="Twentieth Century"/>
              <a:sym typeface="Twentieth Centur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43" name="Shape 443"/>
        <p:cNvGrpSpPr/>
        <p:nvPr/>
      </p:nvGrpSpPr>
      <p:grpSpPr>
        <a:xfrm>
          <a:off x="0" y="0"/>
          <a:ext cx="0" cy="0"/>
          <a:chOff x="0" y="0"/>
          <a:chExt cx="0" cy="0"/>
        </a:xfrm>
      </p:grpSpPr>
      <p:sp>
        <p:nvSpPr>
          <p:cNvPr id="444" name="Google Shape;444;p29"/>
          <p:cNvSpPr txBox="1"/>
          <p:nvPr>
            <p:ph type="title"/>
          </p:nvPr>
        </p:nvSpPr>
        <p:spPr>
          <a:xfrm>
            <a:off x="771525" y="7083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Gramáticas Regulares</a:t>
            </a:r>
            <a:endParaRPr/>
          </a:p>
          <a:p>
            <a:pPr indent="0" lvl="0" marL="0" rtl="0" algn="l">
              <a:lnSpc>
                <a:spcPct val="100000"/>
              </a:lnSpc>
              <a:spcBef>
                <a:spcPts val="0"/>
              </a:spcBef>
              <a:spcAft>
                <a:spcPts val="0"/>
              </a:spcAft>
              <a:buClr>
                <a:schemeClr val="dk2"/>
              </a:buClr>
              <a:buSzPts val="4400"/>
              <a:buFont typeface="Twentieth Century"/>
              <a:buNone/>
            </a:pPr>
            <a:r>
              <a:rPr lang="en-US" sz="2400"/>
              <a:t>Ejercicio</a:t>
            </a:r>
            <a:endParaRPr sz="2400"/>
          </a:p>
        </p:txBody>
      </p:sp>
      <p:sp>
        <p:nvSpPr>
          <p:cNvPr id="445" name="Google Shape;445;p29"/>
          <p:cNvSpPr txBox="1"/>
          <p:nvPr/>
        </p:nvSpPr>
        <p:spPr>
          <a:xfrm>
            <a:off x="452852" y="2218426"/>
            <a:ext cx="8454000" cy="923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i="1" lang="en-US" sz="1800">
                <a:latin typeface="Calibri"/>
                <a:ea typeface="Calibri"/>
                <a:cs typeface="Calibri"/>
                <a:sym typeface="Calibri"/>
              </a:rPr>
              <a:t>C</a:t>
            </a:r>
            <a:r>
              <a:rPr i="1" lang="en-US" sz="1800" u="none" cap="none" strike="noStrike">
                <a:latin typeface="Calibri"/>
                <a:ea typeface="Calibri"/>
                <a:cs typeface="Calibri"/>
                <a:sym typeface="Calibri"/>
              </a:rPr>
              <a:t>onstruir una gramática regular que genere el lenguaje de las palabras, sobre Σ = {a, b}, que contienen la subcadena bb. </a:t>
            </a:r>
            <a:endParaRPr i="0" sz="18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latin typeface="Calibri"/>
              <a:ea typeface="Calibri"/>
              <a:cs typeface="Calibri"/>
              <a:sym typeface="Calibri"/>
            </a:endParaRPr>
          </a:p>
        </p:txBody>
      </p:sp>
      <p:pic>
        <p:nvPicPr>
          <p:cNvPr id="446" name="Google Shape;446;p29"/>
          <p:cNvPicPr preferRelativeResize="0"/>
          <p:nvPr/>
        </p:nvPicPr>
        <p:blipFill>
          <a:blip r:embed="rId3">
            <a:alphaModFix/>
          </a:blip>
          <a:stretch>
            <a:fillRect/>
          </a:stretch>
        </p:blipFill>
        <p:spPr>
          <a:xfrm>
            <a:off x="3352800" y="3218026"/>
            <a:ext cx="1771650" cy="2438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50" name="Shape 450"/>
        <p:cNvGrpSpPr/>
        <p:nvPr/>
      </p:nvGrpSpPr>
      <p:grpSpPr>
        <a:xfrm>
          <a:off x="0" y="0"/>
          <a:ext cx="0" cy="0"/>
          <a:chOff x="0" y="0"/>
          <a:chExt cx="0" cy="0"/>
        </a:xfrm>
      </p:grpSpPr>
      <p:sp>
        <p:nvSpPr>
          <p:cNvPr id="451" name="Google Shape;451;p30"/>
          <p:cNvSpPr txBox="1"/>
          <p:nvPr>
            <p:ph type="title"/>
          </p:nvPr>
        </p:nvSpPr>
        <p:spPr>
          <a:xfrm>
            <a:off x="819150" y="4130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Equivalencia </a:t>
            </a:r>
            <a:r>
              <a:rPr lang="en-US" sz="2900"/>
              <a:t>d</a:t>
            </a:r>
            <a:r>
              <a:rPr lang="en-US" sz="2900"/>
              <a:t>e GR a AFND</a:t>
            </a:r>
            <a:endParaRPr/>
          </a:p>
        </p:txBody>
      </p:sp>
      <p:pic>
        <p:nvPicPr>
          <p:cNvPr id="452" name="Google Shape;452;p30"/>
          <p:cNvPicPr preferRelativeResize="0"/>
          <p:nvPr/>
        </p:nvPicPr>
        <p:blipFill>
          <a:blip r:embed="rId3">
            <a:alphaModFix/>
          </a:blip>
          <a:stretch>
            <a:fillRect/>
          </a:stretch>
        </p:blipFill>
        <p:spPr>
          <a:xfrm>
            <a:off x="1438275" y="1641112"/>
            <a:ext cx="6610350" cy="41123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68" name="Shape 268"/>
        <p:cNvGrpSpPr/>
        <p:nvPr/>
      </p:nvGrpSpPr>
      <p:grpSpPr>
        <a:xfrm>
          <a:off x="0" y="0"/>
          <a:ext cx="0" cy="0"/>
          <a:chOff x="0" y="0"/>
          <a:chExt cx="0" cy="0"/>
        </a:xfrm>
      </p:grpSpPr>
      <p:sp>
        <p:nvSpPr>
          <p:cNvPr id="269" name="Google Shape;269;p3"/>
          <p:cNvSpPr txBox="1"/>
          <p:nvPr>
            <p:ph type="title"/>
          </p:nvPr>
        </p:nvSpPr>
        <p:spPr>
          <a:xfrm>
            <a:off x="819150" y="4988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3600"/>
              <a:buFont typeface="Twentieth Century"/>
              <a:buNone/>
            </a:pPr>
            <a:r>
              <a:rPr lang="en-US" sz="3600"/>
              <a:t>Expresiones Regulares (ER)</a:t>
            </a:r>
            <a:br>
              <a:rPr lang="en-US" sz="3600"/>
            </a:br>
            <a:r>
              <a:rPr lang="en-US" sz="2700"/>
              <a:t>Idea Intuitiva</a:t>
            </a:r>
            <a:endParaRPr sz="2700"/>
          </a:p>
        </p:txBody>
      </p:sp>
      <p:sp>
        <p:nvSpPr>
          <p:cNvPr id="270" name="Google Shape;270;p3"/>
          <p:cNvSpPr txBox="1"/>
          <p:nvPr>
            <p:ph idx="4294967295" type="body"/>
          </p:nvPr>
        </p:nvSpPr>
        <p:spPr>
          <a:xfrm>
            <a:off x="545975" y="2390775"/>
            <a:ext cx="8153400" cy="2733600"/>
          </a:xfrm>
          <a:prstGeom prst="rect">
            <a:avLst/>
          </a:prstGeom>
          <a:noFill/>
          <a:ln>
            <a:noFill/>
          </a:ln>
        </p:spPr>
        <p:txBody>
          <a:bodyPr anchorCtr="0" anchor="t" bIns="45700" lIns="91425" spcFirstLastPara="1" rIns="91425" wrap="square" tIns="45700">
            <a:normAutofit lnSpcReduction="10000"/>
          </a:bodyPr>
          <a:lstStyle/>
          <a:p>
            <a:pPr indent="-320040" lvl="0" marL="320040" rtl="0" algn="just">
              <a:lnSpc>
                <a:spcPct val="115000"/>
              </a:lnSpc>
              <a:spcBef>
                <a:spcPts val="0"/>
              </a:spcBef>
              <a:spcAft>
                <a:spcPts val="0"/>
              </a:spcAft>
              <a:buSzPts val="1800"/>
              <a:buChar char="➔"/>
            </a:pPr>
            <a:r>
              <a:rPr lang="en-US" sz="1800"/>
              <a:t>Consisten en una serie de caracteres que se pueden utilizar para acotar una búsqueda a los patrones deseados. Con ellas es posible realizar tareas como extraer una lista de e-mails de un informe o conocer cuántas páginas de un sitio web incluyen una o varias palabras determinadas en su URL.</a:t>
            </a:r>
            <a:endParaRPr sz="1800"/>
          </a:p>
          <a:p>
            <a:pPr indent="-320040" lvl="0" marL="320040" rtl="0" algn="just">
              <a:lnSpc>
                <a:spcPct val="115000"/>
              </a:lnSpc>
              <a:spcBef>
                <a:spcPts val="700"/>
              </a:spcBef>
              <a:spcAft>
                <a:spcPts val="0"/>
              </a:spcAft>
              <a:buSzPts val="1800"/>
              <a:buChar char="➔"/>
            </a:pPr>
            <a:r>
              <a:rPr lang="en-US" sz="1800"/>
              <a:t>Por ejemplo, si introduces en Google “related:” y a continuación la dirección de una página web, el buscador te devolverá páginas web similares a aquella que indiques. </a:t>
            </a:r>
            <a:endParaRPr sz="1800"/>
          </a:p>
          <a:p>
            <a:pPr indent="0" lvl="0" marL="110490" rtl="0" algn="just">
              <a:lnSpc>
                <a:spcPct val="115000"/>
              </a:lnSpc>
              <a:spcBef>
                <a:spcPts val="700"/>
              </a:spcBef>
              <a:spcAft>
                <a:spcPts val="1200"/>
              </a:spcAft>
              <a:buSzPts val="1740"/>
              <a:buFont typeface="Noto Sans Symbols"/>
              <a:buNone/>
            </a:pPr>
            <a:r>
              <a:t/>
            </a:r>
            <a:endParaRPr i="1" sz="18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56" name="Shape 456"/>
        <p:cNvGrpSpPr/>
        <p:nvPr/>
      </p:nvGrpSpPr>
      <p:grpSpPr>
        <a:xfrm>
          <a:off x="0" y="0"/>
          <a:ext cx="0" cy="0"/>
          <a:chOff x="0" y="0"/>
          <a:chExt cx="0" cy="0"/>
        </a:xfrm>
      </p:grpSpPr>
      <p:sp>
        <p:nvSpPr>
          <p:cNvPr id="457" name="Google Shape;457;p32"/>
          <p:cNvSpPr txBox="1"/>
          <p:nvPr>
            <p:ph type="title"/>
          </p:nvPr>
        </p:nvSpPr>
        <p:spPr>
          <a:xfrm>
            <a:off x="819150" y="49869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Equivalencia d</a:t>
            </a:r>
            <a:r>
              <a:rPr lang="en-US" sz="2900"/>
              <a:t>e AFD a GR</a:t>
            </a:r>
            <a:endParaRPr sz="2900"/>
          </a:p>
        </p:txBody>
      </p:sp>
      <p:pic>
        <p:nvPicPr>
          <p:cNvPr id="458" name="Google Shape;458;p32"/>
          <p:cNvPicPr preferRelativeResize="0"/>
          <p:nvPr/>
        </p:nvPicPr>
        <p:blipFill rotWithShape="1">
          <a:blip r:embed="rId3">
            <a:alphaModFix/>
          </a:blip>
          <a:srcRect b="0" l="0" r="0" t="0"/>
          <a:stretch/>
        </p:blipFill>
        <p:spPr>
          <a:xfrm>
            <a:off x="1123951" y="1955776"/>
            <a:ext cx="7185599" cy="1923150"/>
          </a:xfrm>
          <a:prstGeom prst="rect">
            <a:avLst/>
          </a:prstGeom>
          <a:noFill/>
          <a:ln>
            <a:noFill/>
          </a:ln>
        </p:spPr>
      </p:pic>
      <p:pic>
        <p:nvPicPr>
          <p:cNvPr id="459" name="Google Shape;459;p32"/>
          <p:cNvPicPr preferRelativeResize="0"/>
          <p:nvPr/>
        </p:nvPicPr>
        <p:blipFill rotWithShape="1">
          <a:blip r:embed="rId4">
            <a:alphaModFix/>
          </a:blip>
          <a:srcRect b="0" l="0" r="0" t="0"/>
          <a:stretch/>
        </p:blipFill>
        <p:spPr>
          <a:xfrm>
            <a:off x="1171050" y="4223500"/>
            <a:ext cx="7138500" cy="186297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63" name="Shape 463"/>
        <p:cNvGrpSpPr/>
        <p:nvPr/>
      </p:nvGrpSpPr>
      <p:grpSpPr>
        <a:xfrm>
          <a:off x="0" y="0"/>
          <a:ext cx="0" cy="0"/>
          <a:chOff x="0" y="0"/>
          <a:chExt cx="0" cy="0"/>
        </a:xfrm>
      </p:grpSpPr>
      <p:pic>
        <p:nvPicPr>
          <p:cNvPr descr="piensa-2.jpg" id="464" name="Google Shape;464;p35"/>
          <p:cNvPicPr preferRelativeResize="0"/>
          <p:nvPr/>
        </p:nvPicPr>
        <p:blipFill rotWithShape="1">
          <a:blip r:embed="rId3">
            <a:alphaModFix/>
          </a:blip>
          <a:srcRect b="0" l="0" r="0" t="0"/>
          <a:stretch/>
        </p:blipFill>
        <p:spPr>
          <a:xfrm>
            <a:off x="3478035" y="2616199"/>
            <a:ext cx="1637266" cy="1995905"/>
          </a:xfrm>
          <a:prstGeom prst="rect">
            <a:avLst/>
          </a:prstGeom>
          <a:noFill/>
          <a:ln>
            <a:noFill/>
          </a:ln>
        </p:spPr>
      </p:pic>
      <p:sp>
        <p:nvSpPr>
          <p:cNvPr id="465" name="Google Shape;465;p35"/>
          <p:cNvSpPr txBox="1"/>
          <p:nvPr>
            <p:ph type="title"/>
          </p:nvPr>
        </p:nvSpPr>
        <p:spPr>
          <a:xfrm>
            <a:off x="819150" y="112746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¿DUDAS?</a:t>
            </a:r>
            <a:endParaRPr/>
          </a:p>
        </p:txBody>
      </p:sp>
      <p:sp>
        <p:nvSpPr>
          <p:cNvPr id="466" name="Google Shape;466;p35"/>
          <p:cNvSpPr txBox="1"/>
          <p:nvPr/>
        </p:nvSpPr>
        <p:spPr>
          <a:xfrm>
            <a:off x="975561" y="4612105"/>
            <a:ext cx="6521116" cy="1096210"/>
          </a:xfrm>
          <a:prstGeom prst="rect">
            <a:avLst/>
          </a:prstGeom>
          <a:noFill/>
          <a:ln>
            <a:noFill/>
          </a:ln>
        </p:spPr>
        <p:txBody>
          <a:bodyPr anchorCtr="0" anchor="t" bIns="45700" lIns="91425" spcFirstLastPara="1" rIns="91425" wrap="square" tIns="45700">
            <a:normAutofit/>
          </a:bodyPr>
          <a:lstStyle/>
          <a:p>
            <a:pPr indent="-256032" lvl="0" marL="36576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Twentieth Century"/>
              <a:ea typeface="Twentieth Century"/>
              <a:cs typeface="Twentieth Century"/>
              <a:sym typeface="Twentieth Centur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74" name="Shape 274"/>
        <p:cNvGrpSpPr/>
        <p:nvPr/>
      </p:nvGrpSpPr>
      <p:grpSpPr>
        <a:xfrm>
          <a:off x="0" y="0"/>
          <a:ext cx="0" cy="0"/>
          <a:chOff x="0" y="0"/>
          <a:chExt cx="0" cy="0"/>
        </a:xfrm>
      </p:grpSpPr>
      <p:sp>
        <p:nvSpPr>
          <p:cNvPr id="275" name="Google Shape;275;p4"/>
          <p:cNvSpPr txBox="1"/>
          <p:nvPr>
            <p:ph type="title"/>
          </p:nvPr>
        </p:nvSpPr>
        <p:spPr>
          <a:xfrm>
            <a:off x="895350" y="3845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Expresiones Regulares</a:t>
            </a:r>
            <a:br>
              <a:rPr lang="en-US"/>
            </a:br>
            <a:r>
              <a:rPr lang="en-US" sz="2400"/>
              <a:t>Idea Intuitiva</a:t>
            </a:r>
            <a:endParaRPr sz="2400"/>
          </a:p>
        </p:txBody>
      </p:sp>
      <p:sp>
        <p:nvSpPr>
          <p:cNvPr id="276" name="Google Shape;276;p4"/>
          <p:cNvSpPr txBox="1"/>
          <p:nvPr>
            <p:ph idx="4294967295" type="body"/>
          </p:nvPr>
        </p:nvSpPr>
        <p:spPr>
          <a:xfrm>
            <a:off x="571500" y="2133600"/>
            <a:ext cx="8153400" cy="2924100"/>
          </a:xfrm>
          <a:prstGeom prst="rect">
            <a:avLst/>
          </a:prstGeom>
          <a:noFill/>
          <a:ln>
            <a:noFill/>
          </a:ln>
        </p:spPr>
        <p:txBody>
          <a:bodyPr anchorCtr="0" anchor="t" bIns="45700" lIns="91425" spcFirstLastPara="1" rIns="91425" wrap="square" tIns="45700">
            <a:normAutofit/>
          </a:bodyPr>
          <a:lstStyle/>
          <a:p>
            <a:pPr indent="-320040" lvl="0" marL="320040" rtl="0" algn="just">
              <a:lnSpc>
                <a:spcPct val="115000"/>
              </a:lnSpc>
              <a:spcBef>
                <a:spcPts val="0"/>
              </a:spcBef>
              <a:spcAft>
                <a:spcPts val="0"/>
              </a:spcAft>
              <a:buSzPts val="1800"/>
              <a:buChar char="●"/>
            </a:pPr>
            <a:r>
              <a:rPr lang="en-US" sz="1800"/>
              <a:t>Las </a:t>
            </a:r>
            <a:r>
              <a:rPr lang="en-US" sz="1800">
                <a:solidFill>
                  <a:srgbClr val="980000"/>
                </a:solidFill>
              </a:rPr>
              <a:t>Expresiones Regulares</a:t>
            </a:r>
            <a:r>
              <a:rPr lang="en-US" sz="1800"/>
              <a:t> son otro tipo de notación para denotar lenguajes regulares, por lo tanto definen exactamente los mismos lenguajes que las distintas formas de autómatas que hemos visto (AFD, AFND, AFND-ϵ).</a:t>
            </a:r>
            <a:endParaRPr sz="1800"/>
          </a:p>
          <a:p>
            <a:pPr indent="-320040" lvl="0" marL="320040" rtl="0" algn="just">
              <a:lnSpc>
                <a:spcPct val="115000"/>
              </a:lnSpc>
              <a:spcBef>
                <a:spcPts val="700"/>
              </a:spcBef>
              <a:spcAft>
                <a:spcPts val="0"/>
              </a:spcAft>
              <a:buSzPts val="1800"/>
              <a:buChar char="●"/>
            </a:pPr>
            <a:r>
              <a:rPr lang="en-US" sz="1800"/>
              <a:t>No obstante ofrecen algunas facilidades que los autómatas no, una forma declarativa de expresar las cadenas que queremos aceptar. </a:t>
            </a:r>
            <a:endParaRPr sz="1800"/>
          </a:p>
          <a:p>
            <a:pPr indent="-320040" lvl="0" marL="320040" rtl="0" algn="just">
              <a:lnSpc>
                <a:spcPct val="115000"/>
              </a:lnSpc>
              <a:spcBef>
                <a:spcPts val="700"/>
              </a:spcBef>
              <a:spcAft>
                <a:spcPts val="1200"/>
              </a:spcAft>
              <a:buSzPts val="1800"/>
              <a:buFont typeface="Noto Sans Symbols"/>
              <a:buChar char="●"/>
            </a:pPr>
            <a:r>
              <a:rPr lang="en-US" sz="1800"/>
              <a:t>Estos son lo aspectos en los que se enfocan las </a:t>
            </a:r>
            <a:r>
              <a:rPr b="1" lang="en-US" sz="1800"/>
              <a:t>expresiones</a:t>
            </a:r>
            <a:r>
              <a:rPr lang="en-US" sz="1800"/>
              <a:t> </a:t>
            </a:r>
            <a:r>
              <a:rPr b="1" lang="en-US" sz="1800"/>
              <a:t>regulares</a:t>
            </a:r>
            <a:r>
              <a:rPr lang="en-US" sz="1800"/>
              <a:t>.</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80" name="Shape 280"/>
        <p:cNvGrpSpPr/>
        <p:nvPr/>
      </p:nvGrpSpPr>
      <p:grpSpPr>
        <a:xfrm>
          <a:off x="0" y="0"/>
          <a:ext cx="0" cy="0"/>
          <a:chOff x="0" y="0"/>
          <a:chExt cx="0" cy="0"/>
        </a:xfrm>
      </p:grpSpPr>
      <p:sp>
        <p:nvSpPr>
          <p:cNvPr id="281" name="Google Shape;281;p5"/>
          <p:cNvSpPr txBox="1"/>
          <p:nvPr>
            <p:ph type="title"/>
          </p:nvPr>
        </p:nvSpPr>
        <p:spPr>
          <a:xfrm>
            <a:off x="819150" y="62714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Expresiones Regulares (ER)</a:t>
            </a:r>
            <a:br>
              <a:rPr lang="en-US"/>
            </a:br>
            <a:r>
              <a:rPr lang="en-US" sz="2400"/>
              <a:t>Formalmente</a:t>
            </a:r>
            <a:endParaRPr sz="2400"/>
          </a:p>
        </p:txBody>
      </p:sp>
      <p:sp>
        <p:nvSpPr>
          <p:cNvPr id="282" name="Google Shape;282;p5"/>
          <p:cNvSpPr txBox="1"/>
          <p:nvPr>
            <p:ph idx="4294967295" type="body"/>
          </p:nvPr>
        </p:nvSpPr>
        <p:spPr>
          <a:xfrm>
            <a:off x="599700" y="2418400"/>
            <a:ext cx="7944600" cy="2557800"/>
          </a:xfrm>
          <a:prstGeom prst="rect">
            <a:avLst/>
          </a:prstGeom>
          <a:noFill/>
          <a:ln>
            <a:noFill/>
          </a:ln>
        </p:spPr>
        <p:txBody>
          <a:bodyPr anchorCtr="0" anchor="t" bIns="45700" lIns="91425" spcFirstLastPara="1" rIns="91425" wrap="square" tIns="45700">
            <a:normAutofit/>
          </a:bodyPr>
          <a:lstStyle/>
          <a:p>
            <a:pPr indent="0" lvl="0" marL="320040" rtl="0" algn="l">
              <a:lnSpc>
                <a:spcPct val="115000"/>
              </a:lnSpc>
              <a:spcBef>
                <a:spcPts val="0"/>
              </a:spcBef>
              <a:spcAft>
                <a:spcPts val="0"/>
              </a:spcAft>
              <a:buSzPts val="1080"/>
              <a:buNone/>
            </a:pPr>
            <a:r>
              <a:rPr lang="en-US" sz="1800"/>
              <a:t>Las ER utilizan las operaciones de unión (+), concatenación (.) y clausura de Kleene (*).</a:t>
            </a:r>
            <a:endParaRPr sz="1800"/>
          </a:p>
          <a:p>
            <a:pPr indent="0" lvl="0" marL="320040" rtl="0" algn="l">
              <a:lnSpc>
                <a:spcPct val="115000"/>
              </a:lnSpc>
              <a:spcBef>
                <a:spcPts val="700"/>
              </a:spcBef>
              <a:spcAft>
                <a:spcPts val="0"/>
              </a:spcAft>
              <a:buSzPts val="1080"/>
              <a:buNone/>
            </a:pPr>
            <a:r>
              <a:rPr lang="en-US" sz="1800"/>
              <a:t>Una ER sobre algún alfabeto Σ se define recursivamente de la siguiente manera:</a:t>
            </a:r>
            <a:endParaRPr sz="1800"/>
          </a:p>
          <a:p>
            <a:pPr indent="0" lvl="0" marL="0" rtl="0" algn="l">
              <a:lnSpc>
                <a:spcPct val="115000"/>
              </a:lnSpc>
              <a:spcBef>
                <a:spcPts val="700"/>
              </a:spcBef>
              <a:spcAft>
                <a:spcPts val="0"/>
              </a:spcAft>
              <a:buSzPts val="1080"/>
              <a:buNone/>
            </a:pPr>
            <a:r>
              <a:rPr lang="en-US" sz="1800"/>
              <a:t>    </a:t>
            </a:r>
            <a:r>
              <a:rPr b="1" lang="en-US" sz="1800">
                <a:solidFill>
                  <a:srgbClr val="5E8804"/>
                </a:solidFill>
              </a:rPr>
              <a:t>Base:</a:t>
            </a:r>
            <a:endParaRPr b="1" sz="1800">
              <a:solidFill>
                <a:srgbClr val="5E8804"/>
              </a:solidFill>
            </a:endParaRPr>
          </a:p>
          <a:p>
            <a:pPr indent="-342900" lvl="0" marL="457200" rtl="0" algn="l">
              <a:lnSpc>
                <a:spcPct val="115000"/>
              </a:lnSpc>
              <a:spcBef>
                <a:spcPts val="700"/>
              </a:spcBef>
              <a:spcAft>
                <a:spcPts val="0"/>
              </a:spcAft>
              <a:buSzPts val="1800"/>
              <a:buAutoNum type="arabicPeriod"/>
            </a:pPr>
            <a:r>
              <a:rPr b="1" lang="en-US" sz="1800"/>
              <a:t>Ø </a:t>
            </a:r>
            <a:r>
              <a:rPr lang="en-US" sz="1800"/>
              <a:t>es una ER, que denota el lenguaje </a:t>
            </a:r>
            <a:r>
              <a:rPr b="1" lang="en-US" sz="1800"/>
              <a:t>Ø</a:t>
            </a:r>
            <a:r>
              <a:rPr lang="en-US" sz="1800"/>
              <a:t>, es decir L(</a:t>
            </a:r>
            <a:r>
              <a:rPr b="1" lang="en-US" sz="1800"/>
              <a:t>Ø</a:t>
            </a:r>
            <a:r>
              <a:rPr lang="en-US" sz="1800"/>
              <a:t>) =</a:t>
            </a:r>
            <a:r>
              <a:rPr b="1" lang="en-US" sz="1800"/>
              <a:t> Ø</a:t>
            </a:r>
            <a:endParaRPr sz="1800"/>
          </a:p>
          <a:p>
            <a:pPr indent="-342900" lvl="0" marL="457200" rtl="0" algn="l">
              <a:lnSpc>
                <a:spcPct val="115000"/>
              </a:lnSpc>
              <a:spcBef>
                <a:spcPts val="0"/>
              </a:spcBef>
              <a:spcAft>
                <a:spcPts val="0"/>
              </a:spcAft>
              <a:buSzPts val="1800"/>
              <a:buAutoNum type="arabicPeriod"/>
            </a:pPr>
            <a:r>
              <a:rPr lang="en-US" sz="1800"/>
              <a:t>λ es una ER, que denota el lenguaje {λ}, es decir L(λ) = {λ}</a:t>
            </a:r>
            <a:endParaRPr sz="1800"/>
          </a:p>
          <a:p>
            <a:pPr indent="-342900" lvl="0" marL="457200" rtl="0" algn="l">
              <a:lnSpc>
                <a:spcPct val="115000"/>
              </a:lnSpc>
              <a:spcBef>
                <a:spcPts val="0"/>
              </a:spcBef>
              <a:spcAft>
                <a:spcPts val="0"/>
              </a:spcAft>
              <a:buSzPts val="1800"/>
              <a:buAutoNum type="arabicPeriod"/>
            </a:pPr>
            <a:r>
              <a:rPr lang="en-US" sz="1800"/>
              <a:t>a ∈ Σ es una ER, que denota el lenguaje {a}, L(a) = {a}</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86" name="Shape 286"/>
        <p:cNvGrpSpPr/>
        <p:nvPr/>
      </p:nvGrpSpPr>
      <p:grpSpPr>
        <a:xfrm>
          <a:off x="0" y="0"/>
          <a:ext cx="0" cy="0"/>
          <a:chOff x="0" y="0"/>
          <a:chExt cx="0" cy="0"/>
        </a:xfrm>
      </p:grpSpPr>
      <p:sp>
        <p:nvSpPr>
          <p:cNvPr id="287" name="Google Shape;287;p6"/>
          <p:cNvSpPr txBox="1"/>
          <p:nvPr>
            <p:ph type="title"/>
          </p:nvPr>
        </p:nvSpPr>
        <p:spPr>
          <a:xfrm>
            <a:off x="762000" y="4607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Expresiones Regulares (ER)</a:t>
            </a:r>
            <a:br>
              <a:rPr lang="en-US"/>
            </a:br>
            <a:r>
              <a:rPr lang="en-US" sz="2400"/>
              <a:t>Formalmente</a:t>
            </a:r>
            <a:endParaRPr sz="2400"/>
          </a:p>
        </p:txBody>
      </p:sp>
      <p:sp>
        <p:nvSpPr>
          <p:cNvPr id="288" name="Google Shape;288;p6"/>
          <p:cNvSpPr txBox="1"/>
          <p:nvPr>
            <p:ph idx="4294967295" type="body"/>
          </p:nvPr>
        </p:nvSpPr>
        <p:spPr>
          <a:xfrm>
            <a:off x="622175" y="2249500"/>
            <a:ext cx="8153400" cy="38178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115000"/>
              </a:lnSpc>
              <a:spcBef>
                <a:spcPts val="0"/>
              </a:spcBef>
              <a:spcAft>
                <a:spcPts val="0"/>
              </a:spcAft>
              <a:buSzPct val="68235"/>
              <a:buNone/>
            </a:pPr>
            <a:r>
              <a:rPr lang="en-US"/>
              <a:t>  </a:t>
            </a:r>
            <a:r>
              <a:rPr lang="en-US" sz="2550"/>
              <a:t> </a:t>
            </a:r>
            <a:r>
              <a:rPr lang="en-US" sz="2550">
                <a:solidFill>
                  <a:srgbClr val="FF0000"/>
                </a:solidFill>
              </a:rPr>
              <a:t>Inducción:</a:t>
            </a:r>
            <a:endParaRPr sz="2550"/>
          </a:p>
          <a:p>
            <a:pPr indent="-319087" lvl="0" marL="320040" rtl="0" algn="l">
              <a:lnSpc>
                <a:spcPct val="115000"/>
              </a:lnSpc>
              <a:spcBef>
                <a:spcPts val="700"/>
              </a:spcBef>
              <a:spcAft>
                <a:spcPts val="0"/>
              </a:spcAft>
              <a:buSzPct val="100000"/>
              <a:buAutoNum type="arabicPeriod" startAt="4"/>
            </a:pPr>
            <a:r>
              <a:rPr lang="en-US" sz="2550"/>
              <a:t>Si E y F son ER, luego E.F es una ER, que denota la concatenación de L(E) y L(F), L(E.F) = L(E).L(F)</a:t>
            </a:r>
            <a:endParaRPr sz="2550"/>
          </a:p>
          <a:p>
            <a:pPr indent="-319087" lvl="0" marL="320040" rtl="0" algn="l">
              <a:lnSpc>
                <a:spcPct val="115000"/>
              </a:lnSpc>
              <a:spcBef>
                <a:spcPts val="700"/>
              </a:spcBef>
              <a:spcAft>
                <a:spcPts val="0"/>
              </a:spcAft>
              <a:buSzPct val="100000"/>
              <a:buAutoNum type="arabicPeriod" startAt="4"/>
            </a:pPr>
            <a:r>
              <a:rPr lang="en-US" sz="2550"/>
              <a:t>Si E y F son ER, luego E + F es una ER, que denota la unión de L(E) y L(F), L(E + F) = L(E) ∪ L(F)</a:t>
            </a:r>
            <a:endParaRPr sz="2550"/>
          </a:p>
          <a:p>
            <a:pPr indent="-319087" lvl="0" marL="320040" rtl="0" algn="l">
              <a:lnSpc>
                <a:spcPct val="115000"/>
              </a:lnSpc>
              <a:spcBef>
                <a:spcPts val="700"/>
              </a:spcBef>
              <a:spcAft>
                <a:spcPts val="0"/>
              </a:spcAft>
              <a:buSzPct val="100000"/>
              <a:buAutoNum type="arabicPeriod" startAt="4"/>
            </a:pPr>
            <a:r>
              <a:rPr lang="en-US" sz="2550"/>
              <a:t>Si E es una ER, luego E</a:t>
            </a:r>
            <a:r>
              <a:rPr baseline="30000" lang="en-US" sz="2550"/>
              <a:t>∗</a:t>
            </a:r>
            <a:r>
              <a:rPr lang="en-US" sz="2550"/>
              <a:t> es una ER, que denota la clausura de L(E), L(E</a:t>
            </a:r>
            <a:r>
              <a:rPr baseline="30000" lang="en-US" sz="2550"/>
              <a:t>∗</a:t>
            </a:r>
            <a:r>
              <a:rPr lang="en-US" sz="2550"/>
              <a:t>) = (L(E))</a:t>
            </a:r>
            <a:r>
              <a:rPr baseline="30000" lang="en-US" sz="2550"/>
              <a:t>∗</a:t>
            </a:r>
            <a:endParaRPr sz="2550"/>
          </a:p>
          <a:p>
            <a:pPr indent="-319087" lvl="0" marL="320040" rtl="0" algn="l">
              <a:lnSpc>
                <a:spcPct val="115000"/>
              </a:lnSpc>
              <a:spcBef>
                <a:spcPts val="700"/>
              </a:spcBef>
              <a:spcAft>
                <a:spcPts val="0"/>
              </a:spcAft>
              <a:buSzPct val="100000"/>
              <a:buAutoNum type="arabicPeriod" startAt="4"/>
            </a:pPr>
            <a:r>
              <a:rPr lang="en-US" sz="2550"/>
              <a:t>Si E es una ER, luego (E) es una ER, que denota el mismo lenguaje que E, L((E)) = L(E)</a:t>
            </a:r>
            <a:endParaRPr sz="2550"/>
          </a:p>
          <a:p>
            <a:pPr indent="0" lvl="0" marL="320040" rtl="0" algn="l">
              <a:lnSpc>
                <a:spcPct val="115000"/>
              </a:lnSpc>
              <a:spcBef>
                <a:spcPts val="700"/>
              </a:spcBef>
              <a:spcAft>
                <a:spcPts val="0"/>
              </a:spcAft>
              <a:buSzPct val="42352"/>
              <a:buNone/>
            </a:pPr>
            <a:r>
              <a:t/>
            </a:r>
            <a:endParaRPr sz="2550"/>
          </a:p>
          <a:p>
            <a:pPr indent="0" lvl="0" marL="0" rtl="0" algn="l">
              <a:lnSpc>
                <a:spcPct val="115000"/>
              </a:lnSpc>
              <a:spcBef>
                <a:spcPts val="700"/>
              </a:spcBef>
              <a:spcAft>
                <a:spcPts val="0"/>
              </a:spcAft>
              <a:buSzPct val="68235"/>
              <a:buNone/>
            </a:pPr>
            <a:r>
              <a:rPr i="1" lang="en-US" sz="2550">
                <a:highlight>
                  <a:srgbClr val="59A2BB"/>
                </a:highlight>
              </a:rPr>
              <a:t>La precedencia de los operadores es de mayor a menor: clausura, concatenación y unión.</a:t>
            </a:r>
            <a:endParaRPr sz="2550">
              <a:highlight>
                <a:srgbClr val="59A2BB"/>
              </a:highlight>
            </a:endParaRPr>
          </a:p>
          <a:p>
            <a:pPr indent="0" lvl="0" marL="0" rtl="0" algn="l">
              <a:lnSpc>
                <a:spcPct val="115000"/>
              </a:lnSpc>
              <a:spcBef>
                <a:spcPts val="700"/>
              </a:spcBef>
              <a:spcAft>
                <a:spcPts val="1200"/>
              </a:spcAft>
              <a:buSzPct val="68235"/>
              <a:buNone/>
            </a:pPr>
            <a:r>
              <a:rPr i="1" lang="en-US" sz="2550">
                <a:highlight>
                  <a:srgbClr val="59A2BB"/>
                </a:highlight>
              </a:rPr>
              <a:t>La asociatividad es de izquierda a derecha.</a:t>
            </a:r>
            <a:endParaRPr sz="2550">
              <a:highlight>
                <a:srgbClr val="59A2BB"/>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92" name="Shape 292"/>
        <p:cNvGrpSpPr/>
        <p:nvPr/>
      </p:nvGrpSpPr>
      <p:grpSpPr>
        <a:xfrm>
          <a:off x="0" y="0"/>
          <a:ext cx="0" cy="0"/>
          <a:chOff x="0" y="0"/>
          <a:chExt cx="0" cy="0"/>
        </a:xfrm>
      </p:grpSpPr>
      <p:sp>
        <p:nvSpPr>
          <p:cNvPr id="293" name="Google Shape;293;p7"/>
          <p:cNvSpPr txBox="1"/>
          <p:nvPr>
            <p:ph type="title"/>
          </p:nvPr>
        </p:nvSpPr>
        <p:spPr>
          <a:xfrm>
            <a:off x="819150" y="546442"/>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Expresiones Regulares</a:t>
            </a:r>
            <a:br>
              <a:rPr lang="en-US"/>
            </a:br>
            <a:r>
              <a:rPr lang="en-US" sz="2500"/>
              <a:t>Función de Valuación</a:t>
            </a:r>
            <a:endParaRPr sz="2500"/>
          </a:p>
        </p:txBody>
      </p:sp>
      <p:pic>
        <p:nvPicPr>
          <p:cNvPr id="294" name="Google Shape;294;p7"/>
          <p:cNvPicPr preferRelativeResize="0"/>
          <p:nvPr/>
        </p:nvPicPr>
        <p:blipFill>
          <a:blip r:embed="rId3">
            <a:alphaModFix/>
          </a:blip>
          <a:stretch>
            <a:fillRect/>
          </a:stretch>
        </p:blipFill>
        <p:spPr>
          <a:xfrm>
            <a:off x="1238250" y="1924125"/>
            <a:ext cx="6496050" cy="3875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98" name="Shape 298"/>
        <p:cNvGrpSpPr/>
        <p:nvPr/>
      </p:nvGrpSpPr>
      <p:grpSpPr>
        <a:xfrm>
          <a:off x="0" y="0"/>
          <a:ext cx="0" cy="0"/>
          <a:chOff x="0" y="0"/>
          <a:chExt cx="0" cy="0"/>
        </a:xfrm>
      </p:grpSpPr>
      <p:sp>
        <p:nvSpPr>
          <p:cNvPr id="299" name="Google Shape;299;p8"/>
          <p:cNvSpPr txBox="1"/>
          <p:nvPr>
            <p:ph type="title"/>
          </p:nvPr>
        </p:nvSpPr>
        <p:spPr>
          <a:xfrm>
            <a:off x="819150" y="5369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Expresiones Regulares</a:t>
            </a:r>
            <a:br>
              <a:rPr lang="en-US"/>
            </a:br>
            <a:r>
              <a:rPr lang="en-US" sz="2700"/>
              <a:t>Ejemplos</a:t>
            </a:r>
            <a:endParaRPr/>
          </a:p>
        </p:txBody>
      </p:sp>
      <p:sp>
        <p:nvSpPr>
          <p:cNvPr id="300" name="Google Shape;300;p8"/>
          <p:cNvSpPr txBox="1"/>
          <p:nvPr>
            <p:ph idx="4294967295" type="body"/>
          </p:nvPr>
        </p:nvSpPr>
        <p:spPr>
          <a:xfrm>
            <a:off x="819149" y="2232421"/>
            <a:ext cx="7858800" cy="25587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l">
              <a:lnSpc>
                <a:spcPct val="115000"/>
              </a:lnSpc>
              <a:spcBef>
                <a:spcPts val="0"/>
              </a:spcBef>
              <a:spcAft>
                <a:spcPts val="0"/>
              </a:spcAft>
              <a:buSzPts val="435"/>
              <a:buNone/>
            </a:pPr>
            <a:r>
              <a:rPr lang="en-US" sz="7200"/>
              <a:t>Sea Σ = {a,b,c}, determinar cuál es el lenguaje que denota cada ER:</a:t>
            </a:r>
            <a:endParaRPr sz="7200"/>
          </a:p>
          <a:p>
            <a:pPr indent="0" lvl="0" marL="0" rtl="0" algn="l">
              <a:lnSpc>
                <a:spcPct val="115000"/>
              </a:lnSpc>
              <a:spcBef>
                <a:spcPts val="700"/>
              </a:spcBef>
              <a:spcAft>
                <a:spcPts val="0"/>
              </a:spcAft>
              <a:buSzPts val="435"/>
              <a:buNone/>
            </a:pPr>
            <a:r>
              <a:t/>
            </a:r>
            <a:endParaRPr sz="7200"/>
          </a:p>
          <a:p>
            <a:pPr indent="0" lvl="0" marL="0" rtl="0" algn="l">
              <a:lnSpc>
                <a:spcPct val="115000"/>
              </a:lnSpc>
              <a:spcBef>
                <a:spcPts val="700"/>
              </a:spcBef>
              <a:spcAft>
                <a:spcPts val="0"/>
              </a:spcAft>
              <a:buSzPts val="435"/>
              <a:buNone/>
            </a:pPr>
            <a:r>
              <a:rPr lang="en-US" sz="7200"/>
              <a:t>1- a es una ER y denota el conjunto </a:t>
            </a:r>
            <a:r>
              <a:rPr lang="en-US" sz="7200">
                <a:solidFill>
                  <a:srgbClr val="D15B5D"/>
                </a:solidFill>
              </a:rPr>
              <a:t>{a} </a:t>
            </a:r>
            <a:r>
              <a:rPr lang="en-US" sz="7200"/>
              <a:t>(Φ(a) = {a}).</a:t>
            </a:r>
            <a:endParaRPr sz="7200"/>
          </a:p>
          <a:p>
            <a:pPr indent="0" lvl="0" marL="0" rtl="0" algn="l">
              <a:lnSpc>
                <a:spcPct val="115000"/>
              </a:lnSpc>
              <a:spcBef>
                <a:spcPts val="700"/>
              </a:spcBef>
              <a:spcAft>
                <a:spcPts val="0"/>
              </a:spcAft>
              <a:buSzPts val="435"/>
              <a:buNone/>
            </a:pPr>
            <a:r>
              <a:rPr lang="en-US" sz="7200"/>
              <a:t>2- (a + b) es una ER y denota el conjunto </a:t>
            </a:r>
            <a:r>
              <a:rPr lang="en-US" sz="7200">
                <a:solidFill>
                  <a:schemeClr val="accent2"/>
                </a:solidFill>
              </a:rPr>
              <a:t>{a} ∪ {b}= {a, b}</a:t>
            </a:r>
            <a:endParaRPr sz="7200">
              <a:solidFill>
                <a:schemeClr val="accent2"/>
              </a:solidFill>
            </a:endParaRPr>
          </a:p>
          <a:p>
            <a:pPr indent="0" lvl="0" marL="0" rtl="0" algn="l">
              <a:lnSpc>
                <a:spcPct val="115000"/>
              </a:lnSpc>
              <a:spcBef>
                <a:spcPts val="700"/>
              </a:spcBef>
              <a:spcAft>
                <a:spcPts val="0"/>
              </a:spcAft>
              <a:buSzPts val="435"/>
              <a:buNone/>
            </a:pPr>
            <a:r>
              <a:rPr lang="en-US" sz="7200"/>
              <a:t>3- (ab + bc)</a:t>
            </a:r>
            <a:r>
              <a:rPr baseline="30000" lang="en-US" sz="7200"/>
              <a:t>∗</a:t>
            </a:r>
            <a:r>
              <a:rPr lang="en-US" sz="7200"/>
              <a:t>, es una ER y denota el conjunto </a:t>
            </a:r>
            <a:r>
              <a:rPr lang="en-US" sz="7200">
                <a:solidFill>
                  <a:srgbClr val="7030A0"/>
                </a:solidFill>
              </a:rPr>
              <a:t>({ab}∪{bc})</a:t>
            </a:r>
            <a:r>
              <a:rPr baseline="30000" lang="en-US" sz="7200">
                <a:solidFill>
                  <a:srgbClr val="7030A0"/>
                </a:solidFill>
              </a:rPr>
              <a:t>∗</a:t>
            </a:r>
            <a:endParaRPr sz="7200"/>
          </a:p>
          <a:p>
            <a:pPr indent="0" lvl="0" marL="0" rtl="0" algn="l">
              <a:lnSpc>
                <a:spcPct val="115000"/>
              </a:lnSpc>
              <a:spcBef>
                <a:spcPts val="700"/>
              </a:spcBef>
              <a:spcAft>
                <a:spcPts val="0"/>
              </a:spcAft>
              <a:buSzPts val="435"/>
              <a:buNone/>
            </a:pPr>
            <a:r>
              <a:rPr lang="en-US" sz="7200"/>
              <a:t>4- (a + b</a:t>
            </a:r>
            <a:r>
              <a:rPr baseline="30000" lang="en-US" sz="7200"/>
              <a:t>∗</a:t>
            </a:r>
            <a:r>
              <a:rPr lang="en-US" sz="7200"/>
              <a:t>) a</a:t>
            </a:r>
            <a:r>
              <a:rPr baseline="30000" lang="en-US" sz="7200"/>
              <a:t>∗</a:t>
            </a:r>
            <a:r>
              <a:rPr lang="en-US" sz="7200"/>
              <a:t> (bc)</a:t>
            </a:r>
            <a:r>
              <a:rPr baseline="30000" lang="en-US" sz="7200"/>
              <a:t>∗</a:t>
            </a:r>
            <a:r>
              <a:rPr lang="en-US" sz="7200"/>
              <a:t> es una ER y denota el conjunto  </a:t>
            </a:r>
            <a:r>
              <a:rPr lang="en-US" sz="7200">
                <a:solidFill>
                  <a:srgbClr val="92D050"/>
                </a:solidFill>
              </a:rPr>
              <a:t>({a} ∪ {b}</a:t>
            </a:r>
            <a:r>
              <a:rPr baseline="30000" lang="en-US" sz="7200">
                <a:solidFill>
                  <a:srgbClr val="92D050"/>
                </a:solidFill>
              </a:rPr>
              <a:t>∗</a:t>
            </a:r>
            <a:r>
              <a:rPr lang="en-US" sz="7200">
                <a:solidFill>
                  <a:srgbClr val="92D050"/>
                </a:solidFill>
              </a:rPr>
              <a:t>).{a}</a:t>
            </a:r>
            <a:r>
              <a:rPr baseline="30000" lang="en-US" sz="7200">
                <a:solidFill>
                  <a:srgbClr val="92D050"/>
                </a:solidFill>
              </a:rPr>
              <a:t>∗</a:t>
            </a:r>
            <a:r>
              <a:rPr lang="en-US" sz="7200">
                <a:solidFill>
                  <a:srgbClr val="92D050"/>
                </a:solidFill>
              </a:rPr>
              <a:t>{bc}</a:t>
            </a:r>
            <a:r>
              <a:rPr baseline="30000" lang="en-US" sz="7200">
                <a:solidFill>
                  <a:srgbClr val="92D050"/>
                </a:solidFill>
              </a:rPr>
              <a:t>∗</a:t>
            </a:r>
            <a:endParaRPr baseline="30000" sz="7200">
              <a:solidFill>
                <a:srgbClr val="92D050"/>
              </a:solidFill>
            </a:endParaRPr>
          </a:p>
          <a:p>
            <a:pPr indent="0" lvl="0" marL="0" rtl="0" algn="l">
              <a:lnSpc>
                <a:spcPct val="115000"/>
              </a:lnSpc>
              <a:spcBef>
                <a:spcPts val="700"/>
              </a:spcBef>
              <a:spcAft>
                <a:spcPts val="0"/>
              </a:spcAft>
              <a:buSzPts val="435"/>
              <a:buNone/>
            </a:pPr>
            <a:r>
              <a:t/>
            </a:r>
            <a:endParaRPr baseline="30000" sz="7200"/>
          </a:p>
          <a:p>
            <a:pPr indent="0" lvl="0" marL="0" rtl="0" algn="l">
              <a:lnSpc>
                <a:spcPct val="115000"/>
              </a:lnSpc>
              <a:spcBef>
                <a:spcPts val="700"/>
              </a:spcBef>
              <a:spcAft>
                <a:spcPts val="0"/>
              </a:spcAft>
              <a:buSzPct val="60000"/>
              <a:buNone/>
            </a:pPr>
            <a:r>
              <a:t/>
            </a:r>
            <a:endParaRPr sz="2600">
              <a:solidFill>
                <a:srgbClr val="D15B5D"/>
              </a:solidFill>
            </a:endParaRPr>
          </a:p>
          <a:p>
            <a:pPr indent="0" lvl="0" marL="0" rtl="0" algn="l">
              <a:lnSpc>
                <a:spcPct val="115000"/>
              </a:lnSpc>
              <a:spcBef>
                <a:spcPts val="700"/>
              </a:spcBef>
              <a:spcAft>
                <a:spcPts val="0"/>
              </a:spcAft>
              <a:buSzPct val="133846"/>
              <a:buNone/>
            </a:pPr>
            <a:r>
              <a:t/>
            </a:r>
            <a:endParaRPr baseline="30000" i="1">
              <a:solidFill>
                <a:srgbClr val="D15B5D"/>
              </a:solidFill>
            </a:endParaRPr>
          </a:p>
          <a:p>
            <a:pPr indent="0" lvl="0" marL="0" rtl="0" algn="l">
              <a:lnSpc>
                <a:spcPct val="115000"/>
              </a:lnSpc>
              <a:spcBef>
                <a:spcPts val="700"/>
              </a:spcBef>
              <a:spcAft>
                <a:spcPts val="0"/>
              </a:spcAft>
              <a:buSzPct val="133846"/>
              <a:buNone/>
            </a:pPr>
            <a:r>
              <a:t/>
            </a:r>
            <a:endParaRPr baseline="30000">
              <a:solidFill>
                <a:srgbClr val="D15B5D"/>
              </a:solidFill>
            </a:endParaRPr>
          </a:p>
          <a:p>
            <a:pPr indent="0" lvl="0" marL="0" rtl="0" algn="l">
              <a:lnSpc>
                <a:spcPct val="115000"/>
              </a:lnSpc>
              <a:spcBef>
                <a:spcPts val="700"/>
              </a:spcBef>
              <a:spcAft>
                <a:spcPts val="0"/>
              </a:spcAft>
              <a:buSzPct val="133846"/>
              <a:buNone/>
            </a:pPr>
            <a:r>
              <a:t/>
            </a:r>
            <a:endParaRPr baseline="30000"/>
          </a:p>
          <a:p>
            <a:pPr indent="0" lvl="0" marL="0" rtl="0" algn="l">
              <a:lnSpc>
                <a:spcPct val="115000"/>
              </a:lnSpc>
              <a:spcBef>
                <a:spcPts val="700"/>
              </a:spcBef>
              <a:spcAft>
                <a:spcPts val="1200"/>
              </a:spcAft>
              <a:buSzPct val="133846"/>
              <a:buNone/>
            </a:pPr>
            <a:r>
              <a:t/>
            </a:r>
            <a:endParaRPr baseline="30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04" name="Shape 304"/>
        <p:cNvGrpSpPr/>
        <p:nvPr/>
      </p:nvGrpSpPr>
      <p:grpSpPr>
        <a:xfrm>
          <a:off x="0" y="0"/>
          <a:ext cx="0" cy="0"/>
          <a:chOff x="0" y="0"/>
          <a:chExt cx="0" cy="0"/>
        </a:xfrm>
      </p:grpSpPr>
      <p:sp>
        <p:nvSpPr>
          <p:cNvPr id="305" name="Google Shape;305;p9"/>
          <p:cNvSpPr txBox="1"/>
          <p:nvPr>
            <p:ph type="title"/>
          </p:nvPr>
        </p:nvSpPr>
        <p:spPr>
          <a:xfrm>
            <a:off x="819150" y="727417"/>
            <a:ext cx="7505700" cy="12729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2"/>
              </a:buClr>
              <a:buSzPts val="4400"/>
              <a:buFont typeface="Twentieth Century"/>
              <a:buNone/>
            </a:pPr>
            <a:r>
              <a:rPr lang="en-US"/>
              <a:t>Expresiones Regulares</a:t>
            </a:r>
            <a:br>
              <a:rPr lang="en-US"/>
            </a:br>
            <a:r>
              <a:rPr lang="en-US" sz="2400"/>
              <a:t>Ejemplos</a:t>
            </a:r>
            <a:endParaRPr sz="2500"/>
          </a:p>
        </p:txBody>
      </p:sp>
      <p:sp>
        <p:nvSpPr>
          <p:cNvPr id="306" name="Google Shape;306;p9"/>
          <p:cNvSpPr txBox="1"/>
          <p:nvPr>
            <p:ph idx="4294967295" type="body"/>
          </p:nvPr>
        </p:nvSpPr>
        <p:spPr>
          <a:xfrm>
            <a:off x="819150" y="2371725"/>
            <a:ext cx="7239000" cy="30480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SzPts val="1440"/>
              <a:buNone/>
            </a:pPr>
            <a:r>
              <a:rPr lang="en-US" sz="1800"/>
              <a:t>Sea Σ = {a, b}, construir ER para los siguientes lenguajes:</a:t>
            </a:r>
            <a:endParaRPr sz="1800"/>
          </a:p>
          <a:p>
            <a:pPr indent="0" lvl="0" marL="0" rtl="0" algn="just">
              <a:lnSpc>
                <a:spcPct val="115000"/>
              </a:lnSpc>
              <a:spcBef>
                <a:spcPts val="700"/>
              </a:spcBef>
              <a:spcAft>
                <a:spcPts val="0"/>
              </a:spcAft>
              <a:buSzPts val="1680"/>
              <a:buNone/>
            </a:pPr>
            <a:r>
              <a:t/>
            </a:r>
            <a:endParaRPr sz="1800"/>
          </a:p>
          <a:p>
            <a:pPr indent="0" lvl="0" marL="0" rtl="0" algn="just">
              <a:lnSpc>
                <a:spcPct val="115000"/>
              </a:lnSpc>
              <a:spcBef>
                <a:spcPts val="700"/>
              </a:spcBef>
              <a:spcAft>
                <a:spcPts val="0"/>
              </a:spcAft>
              <a:buSzPts val="1560"/>
              <a:buNone/>
            </a:pPr>
            <a:r>
              <a:rPr lang="en-US" sz="1800"/>
              <a:t>1- El lenguaje de todas las cadenas que empiezan con b y terminan con a.</a:t>
            </a:r>
            <a:endParaRPr sz="1800"/>
          </a:p>
          <a:p>
            <a:pPr indent="0" lvl="0" marL="0" rtl="0" algn="just">
              <a:lnSpc>
                <a:spcPct val="115000"/>
              </a:lnSpc>
              <a:spcBef>
                <a:spcPts val="700"/>
              </a:spcBef>
              <a:spcAft>
                <a:spcPts val="0"/>
              </a:spcAft>
              <a:buSzPts val="1560"/>
              <a:buNone/>
            </a:pPr>
            <a:r>
              <a:rPr lang="en-US" sz="1800"/>
              <a:t>2- El lenguaje de todas las cadenas que tienen exactamente dos a’s.</a:t>
            </a:r>
            <a:endParaRPr sz="1800"/>
          </a:p>
          <a:p>
            <a:pPr indent="0" lvl="0" marL="0" rtl="0" algn="just">
              <a:lnSpc>
                <a:spcPct val="115000"/>
              </a:lnSpc>
              <a:spcBef>
                <a:spcPts val="700"/>
              </a:spcBef>
              <a:spcAft>
                <a:spcPts val="0"/>
              </a:spcAft>
              <a:buSzPts val="1560"/>
              <a:buNone/>
            </a:pPr>
            <a:r>
              <a:rPr lang="en-US" sz="1800"/>
              <a:t>3- El lenguaje de todas las cadenas que tienen número par de símbolos.</a:t>
            </a:r>
            <a:endParaRPr sz="1800"/>
          </a:p>
          <a:p>
            <a:pPr indent="0" lvl="0" marL="0" rtl="0" algn="just">
              <a:lnSpc>
                <a:spcPct val="115000"/>
              </a:lnSpc>
              <a:spcBef>
                <a:spcPts val="700"/>
              </a:spcBef>
              <a:spcAft>
                <a:spcPts val="0"/>
              </a:spcAft>
              <a:buSzPts val="1560"/>
              <a:buNone/>
            </a:pPr>
            <a:r>
              <a:rPr lang="en-US" sz="1800"/>
              <a:t>4- El lenguaje de todas las cadenas que tienen un número par de a’s.</a:t>
            </a:r>
            <a:endParaRPr sz="1800"/>
          </a:p>
          <a:p>
            <a:pPr indent="-209550" lvl="0" marL="320040" rtl="0" algn="l">
              <a:lnSpc>
                <a:spcPct val="115000"/>
              </a:lnSpc>
              <a:spcBef>
                <a:spcPts val="700"/>
              </a:spcBef>
              <a:spcAft>
                <a:spcPts val="1200"/>
              </a:spcAft>
              <a:buSzPts val="1740"/>
              <a:buFont typeface="Twentieth Century"/>
              <a:buNone/>
            </a:pPr>
            <a:r>
              <a:t/>
            </a:r>
            <a:endParaRPr sz="1800"/>
          </a:p>
        </p:txBody>
      </p:sp>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